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50"/>
  </p:notesMasterIdLst>
  <p:sldIdLst>
    <p:sldId id="256" r:id="rId2"/>
    <p:sldId id="257" r:id="rId3"/>
    <p:sldId id="259" r:id="rId4"/>
    <p:sldId id="263" r:id="rId5"/>
    <p:sldId id="264" r:id="rId6"/>
    <p:sldId id="265" r:id="rId7"/>
    <p:sldId id="260" r:id="rId8"/>
    <p:sldId id="276" r:id="rId9"/>
    <p:sldId id="279" r:id="rId10"/>
    <p:sldId id="299" r:id="rId11"/>
    <p:sldId id="300" r:id="rId12"/>
    <p:sldId id="277" r:id="rId13"/>
    <p:sldId id="282" r:id="rId14"/>
    <p:sldId id="281" r:id="rId15"/>
    <p:sldId id="288" r:id="rId16"/>
    <p:sldId id="289" r:id="rId17"/>
    <p:sldId id="287" r:id="rId18"/>
    <p:sldId id="290" r:id="rId19"/>
    <p:sldId id="286" r:id="rId20"/>
    <p:sldId id="280" r:id="rId21"/>
    <p:sldId id="258" r:id="rId22"/>
    <p:sldId id="261" r:id="rId23"/>
    <p:sldId id="292" r:id="rId24"/>
    <p:sldId id="293" r:id="rId25"/>
    <p:sldId id="294" r:id="rId26"/>
    <p:sldId id="262" r:id="rId27"/>
    <p:sldId id="266" r:id="rId28"/>
    <p:sldId id="267" r:id="rId29"/>
    <p:sldId id="268" r:id="rId30"/>
    <p:sldId id="270" r:id="rId31"/>
    <p:sldId id="301" r:id="rId32"/>
    <p:sldId id="298" r:id="rId33"/>
    <p:sldId id="305" r:id="rId34"/>
    <p:sldId id="303" r:id="rId35"/>
    <p:sldId id="307" r:id="rId36"/>
    <p:sldId id="306" r:id="rId37"/>
    <p:sldId id="308" r:id="rId38"/>
    <p:sldId id="310" r:id="rId39"/>
    <p:sldId id="311" r:id="rId40"/>
    <p:sldId id="312" r:id="rId41"/>
    <p:sldId id="313" r:id="rId42"/>
    <p:sldId id="314" r:id="rId43"/>
    <p:sldId id="317" r:id="rId44"/>
    <p:sldId id="316" r:id="rId45"/>
    <p:sldId id="318" r:id="rId46"/>
    <p:sldId id="319" r:id="rId47"/>
    <p:sldId id="320" r:id="rId48"/>
    <p:sldId id="322" r:id="rId49"/>
  </p:sldIdLst>
  <p:sldSz cx="9144000" cy="5715000" type="screen16x10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677" autoAdjust="0"/>
  </p:normalViewPr>
  <p:slideViewPr>
    <p:cSldViewPr snapToGrid="0">
      <p:cViewPr varScale="1">
        <p:scale>
          <a:sx n="96" d="100"/>
          <a:sy n="96" d="100"/>
        </p:scale>
        <p:origin x="-1090" y="-7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1A46E-47F4-4372-B809-CD2848627033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749300"/>
            <a:ext cx="5997575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48213"/>
            <a:ext cx="5492750" cy="4498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E5B9C-5364-4C23-A46F-0AF88C128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87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클릭</a:t>
            </a:r>
            <a:r>
              <a:rPr lang="en-US" altLang="ko-KR" dirty="0" smtClean="0"/>
              <a:t>? </a:t>
            </a:r>
            <a:r>
              <a:rPr lang="ko-KR" altLang="en-US" dirty="0" smtClean="0"/>
              <a:t>슬라이더를 통해</a:t>
            </a:r>
            <a:r>
              <a:rPr lang="en-US" altLang="ko-KR" dirty="0" smtClean="0"/>
              <a:t>?</a:t>
            </a:r>
          </a:p>
          <a:p>
            <a:r>
              <a:rPr lang="ko-KR" altLang="en-US" dirty="0" err="1" smtClean="0"/>
              <a:t>최초실행에</a:t>
            </a:r>
            <a:r>
              <a:rPr lang="ko-KR" altLang="en-US" dirty="0" smtClean="0"/>
              <a:t> 대한 언급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도움말</a:t>
            </a:r>
            <a:endParaRPr lang="en-US" altLang="ko-KR" dirty="0" smtClean="0"/>
          </a:p>
          <a:p>
            <a:r>
              <a:rPr lang="ko-KR" altLang="en-US" dirty="0" smtClean="0"/>
              <a:t>슬라이더를 통해 현재 슬라이더를 확인한다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812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슬라이더를 통해 현재 슬라이더를 확인한다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384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 </a:t>
            </a:r>
            <a:r>
              <a:rPr lang="ko-KR" altLang="en-US" dirty="0" smtClean="0"/>
              <a:t>뭔가 진짜 </a:t>
            </a:r>
            <a:r>
              <a:rPr lang="ko-KR" altLang="en-US" dirty="0" err="1" smtClean="0"/>
              <a:t>생각한기능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이런식으로</a:t>
            </a:r>
            <a:r>
              <a:rPr lang="ko-KR" altLang="en-US" dirty="0" smtClean="0"/>
              <a:t> 구현하면 좋을 </a:t>
            </a:r>
            <a:r>
              <a:rPr lang="ko-KR" altLang="en-US" dirty="0" err="1" smtClean="0"/>
              <a:t>거같음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이따가 재료에 대해서 장바구니에 담는 기능을 필요하다 생각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장바구니에 필요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전체모드버튼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화면에 출력된 이미지를 클릭하면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131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등록할만한</a:t>
            </a:r>
            <a:r>
              <a:rPr lang="ko-KR" altLang="en-US" dirty="0" smtClean="0"/>
              <a:t> 서비스이다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이전에 언급했던 걸로 이동함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클릭</a:t>
            </a:r>
            <a:r>
              <a:rPr lang="en-US" altLang="ko-KR" dirty="0" smtClean="0"/>
              <a:t>? </a:t>
            </a:r>
            <a:r>
              <a:rPr lang="ko-KR" altLang="en-US" dirty="0" smtClean="0"/>
              <a:t>터치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1356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슬라이더를 통해 현재 슬라이더를 확인한다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3841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슬라이더를 통해 현재 슬라이더를 확인한다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384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슬라이더를 통해 현재 슬라이더를 확인한다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384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슬라이더를 통해 현재 슬라이더를 확인한다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384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슬라이더를 통해 현재 슬라이더를 확인한다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384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EDD5F-17DE-4CE6-BEFA-392B17DB89E7}" type="datetime1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32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7A011-6BD7-4FE8-B787-4E2043088193}" type="datetime1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90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B9FB-A6E6-4F3F-836C-D2C99A8279A8}" type="datetime1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87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A041A-5E2D-45CF-9FF1-6258D18F09A0}" type="datetime1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37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40D0C-AF35-4818-AA31-8CA68088F64C}" type="datetime1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002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F95F-626C-4586-8166-AB340BD26F69}" type="datetime1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58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9408-7222-4B77-BEA7-7EFECB0365BB}" type="datetime1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01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8D10A-EF8B-4BB0-B3A0-2DB28F82F15A}" type="datetime1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92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D3CE-80F6-4BD0-AB3A-1CFE1C807AE4}" type="datetime1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320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89832-8C71-439F-AD6E-E5E077C35F2A}" type="datetime1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822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49EAD-14CA-4EC6-AD8E-97363DE168D4}" type="datetime1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6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A6B24-34E2-4594-80FA-7B648526A974}" type="datetime1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86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992286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CJ THE KITCHEN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도움말 팝업화면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첫 시작 후 </a:t>
                      </a:r>
                      <a:r>
                        <a:rPr lang="ko-KR" altLang="en-US" sz="1200" b="1" dirty="0" err="1" smtClean="0"/>
                        <a:t>도움말화면을</a:t>
                      </a:r>
                      <a:r>
                        <a:rPr lang="ko-KR" altLang="en-US" sz="1200" b="1" dirty="0" smtClean="0"/>
                        <a:t> 제공한다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 등록 소개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1172"/>
              </p:ext>
            </p:extLst>
          </p:nvPr>
        </p:nvGraphicFramePr>
        <p:xfrm>
          <a:off x="6133019" y="547774"/>
          <a:ext cx="2914727" cy="3808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팝업화면을</a:t>
                      </a:r>
                      <a:r>
                        <a:rPr lang="ko-KR" altLang="en-US" sz="1200" dirty="0" smtClean="0"/>
                        <a:t> 종료한다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특별한 날 </a:t>
                      </a:r>
                      <a:r>
                        <a:rPr lang="ko-KR" altLang="en-US" sz="1200" dirty="0" err="1" smtClean="0"/>
                        <a:t>등록시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D-7</a:t>
                      </a:r>
                      <a:r>
                        <a:rPr lang="ko-KR" altLang="en-US" sz="1200" dirty="0" smtClean="0"/>
                        <a:t>부터 해당일에 어울리는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추천하는 기능을 소개한다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슬라이더를 통해 다른 </a:t>
                      </a:r>
                      <a:r>
                        <a:rPr lang="ko-KR" altLang="en-US" sz="1200" dirty="0" err="1" smtClean="0"/>
                        <a:t>팝업화면으로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43" y="1044264"/>
            <a:ext cx="2393058" cy="4061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3137435" y="117283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664023" y="26686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2769902" y="51783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33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02731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검색화면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검색화면에서</a:t>
                      </a:r>
                      <a:r>
                        <a:rPr lang="ko-KR" altLang="en-US" sz="1200" b="1" dirty="0" smtClean="0"/>
                        <a:t> 카테고리를 통해 검색하는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358053"/>
              </p:ext>
            </p:extLst>
          </p:nvPr>
        </p:nvGraphicFramePr>
        <p:xfrm>
          <a:off x="6133019" y="436460"/>
          <a:ext cx="2914727" cy="4670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메인화면에서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검색버튼을</a:t>
                      </a:r>
                      <a:r>
                        <a:rPr lang="ko-KR" altLang="en-US" sz="800" dirty="0" smtClean="0"/>
                        <a:t> 클릭한다</a:t>
                      </a:r>
                      <a:r>
                        <a:rPr lang="en-US" altLang="ko-KR" sz="8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나라별 카테고리에 </a:t>
                      </a:r>
                      <a:r>
                        <a:rPr lang="ko-KR" altLang="en-US" sz="800" dirty="0" err="1" smtClean="0"/>
                        <a:t>선택항목으로</a:t>
                      </a:r>
                      <a:r>
                        <a:rPr lang="ko-KR" altLang="en-US" sz="800" dirty="0" smtClean="0"/>
                        <a:t> 한식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양식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일식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중식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err="1" smtClean="0"/>
                        <a:t>동남아식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이탈리아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퓨전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기타가 제공된다</a:t>
                      </a:r>
                      <a:r>
                        <a:rPr lang="en-US" altLang="ko-KR" sz="800" dirty="0" smtClean="0"/>
                        <a:t>.</a:t>
                      </a:r>
                      <a:r>
                        <a:rPr lang="ko-KR" altLang="en-US" sz="800" dirty="0" smtClean="0"/>
                        <a:t>체크를 하면 체크한 항목이 </a:t>
                      </a:r>
                      <a:r>
                        <a:rPr lang="ko-KR" altLang="en-US" sz="800" dirty="0" err="1" smtClean="0"/>
                        <a:t>체크표시가</a:t>
                      </a:r>
                      <a:r>
                        <a:rPr lang="ko-KR" altLang="en-US" sz="800" dirty="0" smtClean="0"/>
                        <a:t> 된다</a:t>
                      </a:r>
                      <a:r>
                        <a:rPr lang="en-US" altLang="ko-KR" sz="800" dirty="0" smtClean="0"/>
                        <a:t>.</a:t>
                      </a:r>
                      <a:r>
                        <a:rPr lang="ko-KR" altLang="en-US" sz="800" dirty="0" smtClean="0"/>
                        <a:t>그리고 </a:t>
                      </a:r>
                      <a:r>
                        <a:rPr lang="en-US" altLang="ko-KR" sz="800" dirty="0" smtClean="0"/>
                        <a:t> </a:t>
                      </a:r>
                      <a:r>
                        <a:rPr lang="ko-KR" altLang="en-US" sz="800" dirty="0" err="1" smtClean="0"/>
                        <a:t>중복체크가</a:t>
                      </a:r>
                      <a:r>
                        <a:rPr lang="ko-KR" altLang="en-US" sz="800" dirty="0" smtClean="0"/>
                        <a:t> 가능하다</a:t>
                      </a:r>
                      <a:r>
                        <a:rPr lang="en-US" altLang="ko-KR" sz="800" dirty="0" smtClean="0"/>
                        <a:t>.  </a:t>
                      </a:r>
                      <a:r>
                        <a:rPr lang="ko-KR" altLang="en-US" sz="800" dirty="0" err="1" smtClean="0"/>
                        <a:t>체크를하면</a:t>
                      </a:r>
                      <a:r>
                        <a:rPr lang="ko-KR" altLang="en-US" sz="800" dirty="0" smtClean="0"/>
                        <a:t> 체크한 </a:t>
                      </a:r>
                      <a:r>
                        <a:rPr lang="ko-KR" altLang="en-US" sz="800" dirty="0" err="1" smtClean="0"/>
                        <a:t>항목에대한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baseline="0" dirty="0" smtClean="0"/>
                        <a:t> 체크한 항목이 태그로 등록된</a:t>
                      </a:r>
                      <a:r>
                        <a:rPr lang="ko-KR" altLang="en-US" sz="800" dirty="0" smtClean="0"/>
                        <a:t>다</a:t>
                      </a:r>
                      <a:r>
                        <a:rPr lang="en-US" altLang="ko-KR" sz="800" dirty="0" smtClean="0"/>
                        <a:t>.</a:t>
                      </a:r>
                      <a:r>
                        <a:rPr lang="ko-KR" altLang="en-US" sz="800" dirty="0" smtClean="0"/>
                        <a:t>등록된 태그를 클릭하면  태그가 취소된다</a:t>
                      </a:r>
                      <a:r>
                        <a:rPr lang="en-US" altLang="ko-KR" sz="800" dirty="0" smtClean="0"/>
                        <a:t>.</a:t>
                      </a:r>
                      <a:r>
                        <a:rPr lang="ko-KR" altLang="en-US" sz="800" dirty="0" smtClean="0"/>
                        <a:t> </a:t>
                      </a:r>
                    </a:p>
                    <a:p>
                      <a:pPr latinLnBrk="1"/>
                      <a:endParaRPr lang="en-US" altLang="ko-KR" sz="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3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조리품별을</a:t>
                      </a:r>
                      <a:r>
                        <a:rPr lang="ko-KR" altLang="en-US" sz="800" dirty="0" smtClean="0"/>
                        <a:t> 카테고리를 선택한 경우의 카테고리를 제공</a:t>
                      </a:r>
                      <a:r>
                        <a:rPr lang="ko-KR" altLang="en-US" sz="800" baseline="0" dirty="0" smtClean="0"/>
                        <a:t>한다</a:t>
                      </a:r>
                      <a:r>
                        <a:rPr lang="en-US" altLang="ko-KR" sz="800" baseline="0" dirty="0" smtClean="0"/>
                        <a:t>.(</a:t>
                      </a:r>
                      <a:r>
                        <a:rPr lang="ko-KR" altLang="en-US" sz="800" baseline="0" dirty="0" smtClean="0"/>
                        <a:t>국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탕</a:t>
                      </a:r>
                      <a:r>
                        <a:rPr lang="en-US" altLang="ko-KR" sz="800" baseline="0" dirty="0" smtClean="0"/>
                        <a:t>,</a:t>
                      </a:r>
                      <a:r>
                        <a:rPr lang="ko-KR" altLang="en-US" sz="800" baseline="0" dirty="0" smtClean="0"/>
                        <a:t>찌개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전골</a:t>
                      </a:r>
                      <a:r>
                        <a:rPr lang="en-US" altLang="ko-KR" sz="800" baseline="0" dirty="0" smtClean="0"/>
                        <a:t>,</a:t>
                      </a:r>
                      <a:r>
                        <a:rPr lang="ko-KR" altLang="en-US" sz="800" baseline="0" dirty="0" smtClean="0"/>
                        <a:t>볶음</a:t>
                      </a:r>
                      <a:r>
                        <a:rPr lang="en-US" altLang="ko-KR" sz="800" baseline="0" dirty="0" smtClean="0"/>
                        <a:t>,</a:t>
                      </a:r>
                      <a:r>
                        <a:rPr lang="ko-KR" altLang="en-US" sz="800" baseline="0" dirty="0" smtClean="0"/>
                        <a:t>나물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샐러드</a:t>
                      </a:r>
                      <a:r>
                        <a:rPr lang="en-US" altLang="ko-KR" sz="800" baseline="0" dirty="0" smtClean="0"/>
                        <a:t>,</a:t>
                      </a:r>
                      <a:r>
                        <a:rPr lang="ko-KR" altLang="en-US" sz="800" baseline="0" dirty="0" smtClean="0"/>
                        <a:t>조림</a:t>
                      </a:r>
                      <a:r>
                        <a:rPr lang="en-US" altLang="ko-KR" sz="800" baseline="0" dirty="0" smtClean="0"/>
                        <a:t>,</a:t>
                      </a:r>
                      <a:r>
                        <a:rPr lang="ko-KR" altLang="en-US" sz="800" baseline="0" dirty="0" smtClean="0"/>
                        <a:t>구이</a:t>
                      </a:r>
                      <a:r>
                        <a:rPr lang="en-US" altLang="ko-KR" sz="800" baseline="0" dirty="0" smtClean="0"/>
                        <a:t>,</a:t>
                      </a:r>
                      <a:r>
                        <a:rPr lang="ko-KR" altLang="en-US" sz="800" baseline="0" dirty="0" smtClean="0"/>
                        <a:t>찜</a:t>
                      </a:r>
                      <a:r>
                        <a:rPr lang="en-US" altLang="ko-KR" sz="800" baseline="0" dirty="0" smtClean="0"/>
                        <a:t>,</a:t>
                      </a:r>
                      <a:r>
                        <a:rPr lang="ko-KR" altLang="en-US" sz="800" baseline="0" dirty="0" smtClean="0"/>
                        <a:t>튀김</a:t>
                      </a:r>
                      <a:r>
                        <a:rPr lang="en-US" altLang="ko-KR" sz="800" baseline="0" dirty="0" smtClean="0"/>
                        <a:t>,</a:t>
                      </a:r>
                      <a:r>
                        <a:rPr lang="ko-KR" altLang="en-US" sz="800" baseline="0" dirty="0" smtClean="0"/>
                        <a:t>김치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젓갈</a:t>
                      </a:r>
                      <a:r>
                        <a:rPr lang="en-US" altLang="ko-KR" sz="800" baseline="0" dirty="0" smtClean="0"/>
                        <a:t>,</a:t>
                      </a:r>
                      <a:r>
                        <a:rPr lang="ko-KR" altLang="en-US" sz="800" baseline="0" dirty="0" smtClean="0"/>
                        <a:t>면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만두</a:t>
                      </a:r>
                      <a:r>
                        <a:rPr lang="en-US" altLang="ko-KR" sz="800" baseline="0" dirty="0" smtClean="0"/>
                        <a:t>,</a:t>
                      </a:r>
                      <a:r>
                        <a:rPr lang="ko-KR" altLang="en-US" sz="800" baseline="0" dirty="0" smtClean="0"/>
                        <a:t>떡</a:t>
                      </a:r>
                      <a:r>
                        <a:rPr lang="en-US" altLang="ko-KR" sz="800" baseline="0" dirty="0" smtClean="0"/>
                        <a:t>,</a:t>
                      </a:r>
                      <a:r>
                        <a:rPr lang="ko-KR" altLang="en-US" sz="800" baseline="0" dirty="0" smtClean="0"/>
                        <a:t>밥</a:t>
                      </a:r>
                      <a:r>
                        <a:rPr lang="en-US" altLang="ko-KR" sz="800" baseline="0" dirty="0" smtClean="0"/>
                        <a:t>,</a:t>
                      </a:r>
                      <a:r>
                        <a:rPr lang="ko-KR" altLang="en-US" sz="800" baseline="0" dirty="0" smtClean="0"/>
                        <a:t>빵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과자</a:t>
                      </a:r>
                      <a:r>
                        <a:rPr lang="en-US" altLang="ko-KR" sz="800" baseline="0" dirty="0" smtClean="0"/>
                        <a:t>,</a:t>
                      </a:r>
                      <a:r>
                        <a:rPr lang="ko-KR" altLang="en-US" sz="800" baseline="0" dirty="0" smtClean="0"/>
                        <a:t>전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부침</a:t>
                      </a:r>
                      <a:r>
                        <a:rPr lang="en-US" altLang="ko-KR" sz="800" baseline="0" dirty="0" smtClean="0"/>
                        <a:t>,</a:t>
                      </a:r>
                      <a:r>
                        <a:rPr lang="ko-KR" altLang="en-US" sz="800" baseline="0" dirty="0" smtClean="0"/>
                        <a:t>죽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err="1" smtClean="0"/>
                        <a:t>스프</a:t>
                      </a:r>
                      <a:r>
                        <a:rPr lang="en-US" altLang="ko-KR" sz="800" baseline="0" dirty="0" smtClean="0"/>
                        <a:t>,</a:t>
                      </a:r>
                      <a:r>
                        <a:rPr lang="ko-KR" altLang="en-US" sz="800" baseline="0" dirty="0" smtClean="0"/>
                        <a:t>유제품</a:t>
                      </a:r>
                      <a:r>
                        <a:rPr lang="en-US" altLang="ko-KR" sz="800" baseline="0" dirty="0" smtClean="0"/>
                        <a:t>,</a:t>
                      </a:r>
                      <a:r>
                        <a:rPr lang="ko-KR" altLang="en-US" sz="800" baseline="0" dirty="0" smtClean="0"/>
                        <a:t>시럽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잼</a:t>
                      </a:r>
                      <a:r>
                        <a:rPr lang="en-US" altLang="ko-KR" sz="800" baseline="0" dirty="0" smtClean="0"/>
                        <a:t>,</a:t>
                      </a:r>
                      <a:r>
                        <a:rPr lang="ko-KR" altLang="en-US" sz="800" baseline="0" dirty="0" smtClean="0"/>
                        <a:t>아이스크림</a:t>
                      </a:r>
                      <a:r>
                        <a:rPr lang="en-US" altLang="ko-KR" sz="800" baseline="0" dirty="0" smtClean="0"/>
                        <a:t>,</a:t>
                      </a:r>
                      <a:r>
                        <a:rPr lang="ko-KR" altLang="en-US" sz="800" baseline="0" dirty="0" smtClean="0"/>
                        <a:t>양념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소스</a:t>
                      </a:r>
                      <a:r>
                        <a:rPr lang="en-US" altLang="ko-KR" sz="800" baseline="0" dirty="0" smtClean="0"/>
                        <a:t>,</a:t>
                      </a:r>
                      <a:r>
                        <a:rPr lang="ko-KR" altLang="en-US" sz="800" baseline="0" dirty="0" smtClean="0"/>
                        <a:t>회</a:t>
                      </a:r>
                      <a:r>
                        <a:rPr lang="en-US" altLang="ko-KR" sz="800" baseline="0" dirty="0" smtClean="0"/>
                        <a:t>)</a:t>
                      </a:r>
                      <a:endParaRPr lang="ko-KR" altLang="en-US" sz="800" dirty="0" smtClean="0"/>
                    </a:p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4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재료별을 카테고리를 선택한 경우의 카테고리를</a:t>
                      </a:r>
                      <a:r>
                        <a:rPr lang="ko-KR" altLang="en-US" sz="800" baseline="0" dirty="0" smtClean="0"/>
                        <a:t> 제공한다</a:t>
                      </a:r>
                      <a:r>
                        <a:rPr lang="en-US" altLang="ko-KR" sz="800" baseline="0" dirty="0" smtClean="0"/>
                        <a:t>.(</a:t>
                      </a:r>
                      <a:r>
                        <a:rPr lang="ko-KR" altLang="en-US" sz="800" baseline="0" dirty="0" smtClean="0"/>
                        <a:t>쇠고기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돼지고기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err="1" smtClean="0"/>
                        <a:t>달고긱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어패류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err="1" smtClean="0"/>
                        <a:t>채조류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달걀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곡류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과일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채소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버섯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콩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견과류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밀가루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err="1" smtClean="0"/>
                        <a:t>가공식품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기타</a:t>
                      </a:r>
                      <a:r>
                        <a:rPr lang="en-US" altLang="ko-KR" sz="800" baseline="0" dirty="0" smtClean="0"/>
                        <a:t>)</a:t>
                      </a:r>
                      <a:endParaRPr lang="ko-KR" altLang="en-US" sz="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5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재료별을 카테고리를 선택한 경우의 카테고리를</a:t>
                      </a:r>
                      <a:r>
                        <a:rPr lang="ko-KR" altLang="en-US" sz="800" baseline="0" dirty="0" smtClean="0"/>
                        <a:t> 제공한다</a:t>
                      </a:r>
                      <a:r>
                        <a:rPr lang="en-US" altLang="ko-KR" sz="800" baseline="0" dirty="0" smtClean="0"/>
                        <a:t>.(</a:t>
                      </a:r>
                      <a:r>
                        <a:rPr lang="ko-KR" altLang="en-US" sz="800" baseline="0" dirty="0" smtClean="0"/>
                        <a:t>쇠고기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돼지고기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err="1" smtClean="0"/>
                        <a:t>달고긱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어패류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err="1" smtClean="0"/>
                        <a:t>채조류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달걀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곡류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과일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채소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버섯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콩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견과류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밀가루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err="1" smtClean="0"/>
                        <a:t>가공식품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기타</a:t>
                      </a:r>
                      <a:r>
                        <a:rPr lang="en-US" altLang="ko-KR" sz="800" baseline="0" dirty="0" smtClean="0"/>
                        <a:t>)</a:t>
                      </a:r>
                      <a:endParaRPr lang="ko-KR" altLang="en-US" sz="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 rot="10800000" flipV="1">
            <a:off x="46727" y="754584"/>
            <a:ext cx="268127" cy="2422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3106439" y="199520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3029509" y="132917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4747746" y="1329179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1643622" y="1153294"/>
            <a:ext cx="268127" cy="2422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4" name="직선 연결선 3"/>
          <p:cNvCxnSpPr>
            <a:stCxn id="22" idx="1"/>
          </p:cNvCxnSpPr>
          <p:nvPr/>
        </p:nvCxnSpPr>
        <p:spPr>
          <a:xfrm flipV="1">
            <a:off x="1911749" y="754584"/>
            <a:ext cx="1547068" cy="5198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75" b="55861"/>
          <a:stretch/>
        </p:blipFill>
        <p:spPr bwMode="auto">
          <a:xfrm>
            <a:off x="314854" y="1103475"/>
            <a:ext cx="1197270" cy="115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360363" y="1094299"/>
            <a:ext cx="215911" cy="165694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621" y="710327"/>
            <a:ext cx="2348559" cy="2569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646" y="754584"/>
            <a:ext cx="2279650" cy="391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88" y="2471321"/>
            <a:ext cx="1899665" cy="3083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379" y="2273689"/>
            <a:ext cx="1894505" cy="3211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직사각형 30"/>
          <p:cNvSpPr/>
          <p:nvPr/>
        </p:nvSpPr>
        <p:spPr>
          <a:xfrm rot="10800000" flipV="1">
            <a:off x="1454242" y="754584"/>
            <a:ext cx="268127" cy="2422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605396" y="754584"/>
            <a:ext cx="268127" cy="2422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576274" y="2445932"/>
            <a:ext cx="268127" cy="2422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 rot="10800000" flipV="1">
            <a:off x="3279326" y="2299215"/>
            <a:ext cx="268127" cy="2422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07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068490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검색화면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검색화면에서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검색어</a:t>
                      </a:r>
                      <a:r>
                        <a:rPr lang="en-US" altLang="ko-KR" sz="1200" b="1" dirty="0" smtClean="0"/>
                        <a:t>,</a:t>
                      </a:r>
                      <a:r>
                        <a:rPr lang="ko-KR" altLang="en-US" sz="1200" b="1" dirty="0" smtClean="0"/>
                        <a:t>카테고리 방법을 통한 </a:t>
                      </a:r>
                      <a:r>
                        <a:rPr lang="ko-KR" altLang="en-US" sz="1200" b="1" dirty="0" err="1" smtClean="0"/>
                        <a:t>검색결과화면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521914"/>
              </p:ext>
            </p:extLst>
          </p:nvPr>
        </p:nvGraphicFramePr>
        <p:xfrm>
          <a:off x="6133019" y="547774"/>
          <a:ext cx="2914727" cy="4166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검색한 </a:t>
                      </a:r>
                      <a:r>
                        <a:rPr lang="ko-KR" altLang="en-US" sz="1200" dirty="0" err="1" smtClean="0"/>
                        <a:t>결과화면이다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 smtClean="0"/>
                        <a:t>검색결과가</a:t>
                      </a:r>
                      <a:r>
                        <a:rPr lang="ko-KR" altLang="en-US" sz="1200" dirty="0" smtClean="0"/>
                        <a:t> 있는 경우 이미지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섬령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스크랩수를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검색한 결과가 없는 경우 제공하는 화면이다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재검색을</a:t>
                      </a:r>
                      <a:r>
                        <a:rPr lang="ko-KR" altLang="en-US" sz="1200" dirty="0" smtClean="0"/>
                        <a:t> 유도한다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추천레시피</a:t>
                      </a:r>
                      <a:r>
                        <a:rPr lang="ko-KR" altLang="en-US" sz="1200" dirty="0" smtClean="0"/>
                        <a:t> 리스트를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 rot="10800000" flipV="1">
            <a:off x="4747746" y="1329179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1643622" y="1153294"/>
            <a:ext cx="268127" cy="2422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60363" y="1094299"/>
            <a:ext cx="215911" cy="165694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048" y="930238"/>
            <a:ext cx="2111395" cy="3513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 rot="10800000" flipV="1">
            <a:off x="3544578" y="88126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252652" y="1056027"/>
            <a:ext cx="268127" cy="2422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79" y="1147729"/>
            <a:ext cx="2345826" cy="3636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519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39884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상세화면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상세화면을</a:t>
                      </a:r>
                      <a:r>
                        <a:rPr lang="ko-KR" altLang="en-US" sz="1200" b="1" dirty="0" smtClean="0"/>
                        <a:t> 통한 </a:t>
                      </a:r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baseline="0" dirty="0" smtClean="0"/>
                        <a:t> 제공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검색결과를</a:t>
                      </a:r>
                      <a:r>
                        <a:rPr lang="ko-KR" altLang="en-US" sz="1200" b="1" dirty="0" smtClean="0"/>
                        <a:t> 통한 상세화면 이동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328869"/>
              </p:ext>
            </p:extLst>
          </p:nvPr>
        </p:nvGraphicFramePr>
        <p:xfrm>
          <a:off x="6133019" y="479406"/>
          <a:ext cx="2914727" cy="3572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56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검색결과에서</a:t>
                      </a:r>
                      <a:r>
                        <a:rPr lang="ko-KR" altLang="en-US" sz="900" dirty="0" smtClean="0"/>
                        <a:t> 이미지를 클릭하면 </a:t>
                      </a:r>
                      <a:r>
                        <a:rPr lang="ko-KR" altLang="en-US" sz="900" dirty="0" err="1" smtClean="0"/>
                        <a:t>상세화면으로</a:t>
                      </a:r>
                      <a:r>
                        <a:rPr lang="ko-KR" altLang="en-US" sz="900" dirty="0" smtClean="0"/>
                        <a:t> 이동한다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상세화면의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첫번째</a:t>
                      </a:r>
                      <a:r>
                        <a:rPr lang="ko-KR" altLang="en-US" sz="900" dirty="0" smtClean="0"/>
                        <a:t> 화면이다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err="1" smtClean="0"/>
                        <a:t>레시피에</a:t>
                      </a:r>
                      <a:r>
                        <a:rPr lang="ko-KR" altLang="en-US" sz="900" dirty="0" smtClean="0"/>
                        <a:t> 대한 </a:t>
                      </a:r>
                      <a:r>
                        <a:rPr lang="ko-KR" altLang="en-US" sz="900" dirty="0" err="1" smtClean="0"/>
                        <a:t>첫화면을</a:t>
                      </a:r>
                      <a:r>
                        <a:rPr lang="ko-KR" altLang="en-US" sz="900" dirty="0" smtClean="0"/>
                        <a:t> 제공한다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공유하기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스크랩하기 기능이 제공된다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음식의 카테고리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난이도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err="1" smtClean="0"/>
                        <a:t>조리시간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칼로리를 제공한다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상세화면의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두번째</a:t>
                      </a:r>
                      <a:r>
                        <a:rPr lang="ko-KR" altLang="en-US" sz="900" dirty="0" smtClean="0"/>
                        <a:t> 페이지이다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요리재료에</a:t>
                      </a:r>
                      <a:r>
                        <a:rPr lang="ko-KR" altLang="en-US" sz="900" dirty="0" smtClean="0"/>
                        <a:t> 대한 설명과 연관된 정보를 제공한다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6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클릭하면 재료를 장바구니에 담을 수 있는 화면으로 이동한다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7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/>
                        <a:t>레시피의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연관제품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err="1" smtClean="0"/>
                        <a:t>연관레시피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err="1" smtClean="0"/>
                        <a:t>댓글을</a:t>
                      </a:r>
                      <a:r>
                        <a:rPr lang="ko-KR" altLang="en-US" sz="1000" dirty="0" smtClean="0"/>
                        <a:t> 확인할 수 있는 화면을 제공한다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 rot="10800000" flipV="1">
            <a:off x="175863" y="113481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1884316" y="14969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15832" y="1710211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5061597" y="201201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894" y="2475160"/>
            <a:ext cx="1964723" cy="3239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4995422" y="227847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1049424" y="237599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63" y="1078207"/>
            <a:ext cx="283845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826" y="928240"/>
            <a:ext cx="2005053" cy="3428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3693356" y="849182"/>
            <a:ext cx="294940" cy="2856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61289" y="94497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5290362" y="123045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3584285" y="399172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901954" y="533996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479" y="1309169"/>
            <a:ext cx="3086111" cy="106141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2558414" y="334736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5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8371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상세화면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상세화면을</a:t>
                      </a:r>
                      <a:r>
                        <a:rPr lang="ko-KR" altLang="en-US" sz="1200" b="1" dirty="0" smtClean="0"/>
                        <a:t> 통한 </a:t>
                      </a:r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baseline="0" dirty="0" smtClean="0"/>
                        <a:t> 제공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상세화면에서</a:t>
                      </a:r>
                      <a:r>
                        <a:rPr lang="ko-KR" altLang="en-US" sz="1200" b="1" dirty="0" smtClean="0"/>
                        <a:t> 페이지 이동하여 </a:t>
                      </a:r>
                      <a:r>
                        <a:rPr lang="ko-KR" altLang="en-US" sz="1200" b="1" dirty="0" err="1" smtClean="0"/>
                        <a:t>마지막화면까지이동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473716"/>
              </p:ext>
            </p:extLst>
          </p:nvPr>
        </p:nvGraphicFramePr>
        <p:xfrm>
          <a:off x="6133019" y="479406"/>
          <a:ext cx="2914727" cy="34783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56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상세화면의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세번째</a:t>
                      </a:r>
                      <a:r>
                        <a:rPr lang="ko-KR" altLang="en-US" sz="900" dirty="0" smtClean="0"/>
                        <a:t> 화면이다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err="1" smtClean="0"/>
                        <a:t>타이머기능과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화면꺼짐방지</a:t>
                      </a:r>
                      <a:r>
                        <a:rPr lang="ko-KR" altLang="en-US" sz="900" dirty="0" smtClean="0"/>
                        <a:t> 기능을 제공한다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클릭하면 타이머를 체크할 수 있는 기능을 제공한다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클릭하면 </a:t>
                      </a:r>
                      <a:r>
                        <a:rPr lang="ko-KR" altLang="en-US" sz="900" dirty="0" err="1" smtClean="0"/>
                        <a:t>화면꺼짐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방지기능을</a:t>
                      </a:r>
                      <a:r>
                        <a:rPr lang="ko-KR" altLang="en-US" sz="900" dirty="0" smtClean="0"/>
                        <a:t> 제공하는 기능이다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상세화면의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마지막화면이다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페이스북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트위터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카카오톡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인스타그램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메시지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이메일로</a:t>
                      </a:r>
                      <a:r>
                        <a:rPr lang="ko-KR" altLang="en-US" sz="900" dirty="0" smtClean="0"/>
                        <a:t> 공유하는 기능을 제공한다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6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/>
                        <a:t>연관레시피</a:t>
                      </a:r>
                      <a:r>
                        <a:rPr lang="ko-KR" altLang="en-US" sz="1000" baseline="0" dirty="0" smtClean="0"/>
                        <a:t> 항목을 제공한다</a:t>
                      </a:r>
                      <a:r>
                        <a:rPr lang="en-US" altLang="ko-KR" sz="1000" baseline="0" dirty="0" smtClean="0"/>
                        <a:t>. </a:t>
                      </a:r>
                      <a:r>
                        <a:rPr lang="ko-KR" altLang="en-US" sz="1000" baseline="0" dirty="0" smtClean="0"/>
                        <a:t>기본값으로 </a:t>
                      </a:r>
                      <a:r>
                        <a:rPr lang="en-US" altLang="ko-KR" sz="1000" baseline="0" dirty="0" smtClean="0"/>
                        <a:t>3</a:t>
                      </a:r>
                      <a:r>
                        <a:rPr lang="ko-KR" altLang="en-US" sz="1000" baseline="0" dirty="0" err="1" smtClean="0"/>
                        <a:t>개를제공한다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7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연관 제품</a:t>
                      </a:r>
                      <a:r>
                        <a:rPr lang="ko-KR" altLang="en-US" sz="1000" baseline="0" dirty="0" smtClean="0"/>
                        <a:t> 항목을 제공한다</a:t>
                      </a:r>
                      <a:r>
                        <a:rPr lang="en-US" altLang="ko-KR" sz="1000" baseline="0" dirty="0" smtClean="0"/>
                        <a:t>. </a:t>
                      </a:r>
                      <a:r>
                        <a:rPr lang="ko-KR" altLang="en-US" sz="1000" baseline="0" dirty="0" smtClean="0"/>
                        <a:t>기본값으로 </a:t>
                      </a:r>
                      <a:r>
                        <a:rPr lang="en-US" altLang="ko-KR" sz="1000" baseline="0" dirty="0" smtClean="0"/>
                        <a:t>3</a:t>
                      </a:r>
                      <a:r>
                        <a:rPr lang="ko-KR" altLang="en-US" sz="1000" baseline="0" dirty="0" smtClean="0"/>
                        <a:t>개를 제공한다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 rot="10800000" flipV="1">
            <a:off x="1884316" y="14969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15832" y="1710211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29" y="1268044"/>
            <a:ext cx="2298595" cy="393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692" y="1134813"/>
            <a:ext cx="1731818" cy="1438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104" y="1224436"/>
            <a:ext cx="923925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723414" y="272977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2031786" y="274894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821" y="2655896"/>
            <a:ext cx="1756541" cy="2980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75863" y="113481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3238881" y="259008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" name="직선 연결선 3"/>
          <p:cNvCxnSpPr>
            <a:stCxn id="6" idx="0"/>
          </p:cNvCxnSpPr>
          <p:nvPr/>
        </p:nvCxnSpPr>
        <p:spPr>
          <a:xfrm flipV="1">
            <a:off x="1870884" y="1224436"/>
            <a:ext cx="983808" cy="15053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2179256" y="1376836"/>
            <a:ext cx="2794396" cy="13464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 rot="10800000" flipV="1">
            <a:off x="3238710" y="345105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3238709" y="375965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3238712" y="467385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94" y="3553657"/>
            <a:ext cx="585514" cy="514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770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66234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상세화면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공유를 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상세화면에서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공유하기기능</a:t>
                      </a:r>
                      <a:r>
                        <a:rPr lang="ko-KR" altLang="en-US" sz="1200" b="1" dirty="0" smtClean="0"/>
                        <a:t>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342583"/>
              </p:ext>
            </p:extLst>
          </p:nvPr>
        </p:nvGraphicFramePr>
        <p:xfrm>
          <a:off x="6133019" y="479406"/>
          <a:ext cx="2914727" cy="1394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56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상세화면에서</a:t>
                      </a:r>
                      <a:r>
                        <a:rPr lang="ko-KR" altLang="en-US" sz="1200" dirty="0" smtClean="0"/>
                        <a:t> 공유하기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사용할 </a:t>
                      </a:r>
                      <a:r>
                        <a:rPr lang="ko-KR" altLang="en-US" sz="1200" dirty="0" err="1" smtClean="0"/>
                        <a:t>공유카테고리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페이스북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트위터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카카오톡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인스타그램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메시지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이메일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를 선택한다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 rot="10800000" flipV="1">
            <a:off x="1884316" y="14969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15832" y="1710211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57" y="1226314"/>
            <a:ext cx="2005053" cy="3428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736846" y="14437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53227" y="1489794"/>
            <a:ext cx="454765" cy="363389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833" y="1496912"/>
            <a:ext cx="1863016" cy="3195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 rot="10800000" flipV="1">
            <a:off x="2903363" y="140502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1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08539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상세화면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스크랩을 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상세화면에서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스크랩하기기능</a:t>
                      </a:r>
                      <a:r>
                        <a:rPr lang="ko-KR" altLang="en-US" sz="1200" b="1" dirty="0" smtClean="0"/>
                        <a:t>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58556"/>
              </p:ext>
            </p:extLst>
          </p:nvPr>
        </p:nvGraphicFramePr>
        <p:xfrm>
          <a:off x="6133019" y="479406"/>
          <a:ext cx="2914727" cy="2674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56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상세화면에서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스크랩버튼을</a:t>
                      </a:r>
                      <a:r>
                        <a:rPr lang="ko-KR" altLang="en-US" sz="1200" dirty="0" smtClean="0"/>
                        <a:t>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스크랩이 완료되면 </a:t>
                      </a:r>
                      <a:r>
                        <a:rPr lang="ko-KR" altLang="en-US" sz="1200" dirty="0" err="1" smtClean="0"/>
                        <a:t>전체메뉴</a:t>
                      </a:r>
                      <a:r>
                        <a:rPr lang="en-US" altLang="ko-KR" sz="1200" dirty="0" smtClean="0"/>
                        <a:t>-&gt;My Kitchen</a:t>
                      </a:r>
                      <a:r>
                        <a:rPr lang="ko-KR" altLang="en-US" sz="1200" dirty="0" smtClean="0"/>
                        <a:t>에서 확인할 </a:t>
                      </a:r>
                      <a:r>
                        <a:rPr lang="ko-KR" altLang="en-US" sz="1200" dirty="0" err="1" smtClean="0"/>
                        <a:t>수있다는</a:t>
                      </a:r>
                      <a:r>
                        <a:rPr lang="ko-KR" altLang="en-US" sz="1200" dirty="0" smtClean="0"/>
                        <a:t> 메시지를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스크랩이 등록되면 변경된 스크랩 버튼을 제공한다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클릭하면 스크랩이 해제된다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스크랩이 해제되면 스크랩이 해제되었다는 </a:t>
                      </a:r>
                      <a:r>
                        <a:rPr lang="ko-KR" altLang="en-US" sz="1200" dirty="0" err="1" smtClean="0"/>
                        <a:t>팝업창을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 rot="10800000" flipV="1">
            <a:off x="1884316" y="14969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15832" y="1710211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57" y="1234860"/>
            <a:ext cx="2005053" cy="3428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796668" y="170012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53227" y="1805996"/>
            <a:ext cx="454765" cy="363389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992" y="789150"/>
            <a:ext cx="1570043" cy="2632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 rot="10800000" flipV="1">
            <a:off x="2659682" y="153474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622" y="2577791"/>
            <a:ext cx="1703194" cy="291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4052552" y="310827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365" y="3849663"/>
            <a:ext cx="1443085" cy="1188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347492" y="3076328"/>
            <a:ext cx="375839" cy="330354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4342214" y="384966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20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97146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상세화면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장바구니에 담는다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상세화면에서</a:t>
                      </a:r>
                      <a:r>
                        <a:rPr lang="ko-KR" altLang="en-US" sz="1200" b="1" dirty="0" smtClean="0"/>
                        <a:t>  </a:t>
                      </a:r>
                      <a:r>
                        <a:rPr lang="ko-KR" altLang="en-US" sz="1200" b="1" dirty="0" err="1" smtClean="0"/>
                        <a:t>장바구니기능을</a:t>
                      </a:r>
                      <a:r>
                        <a:rPr lang="ko-KR" altLang="en-US" sz="1200" b="1" dirty="0" smtClean="0"/>
                        <a:t> 활용하는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234498"/>
              </p:ext>
            </p:extLst>
          </p:nvPr>
        </p:nvGraphicFramePr>
        <p:xfrm>
          <a:off x="6133019" y="479406"/>
          <a:ext cx="2914727" cy="52763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56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클릭하면 주재료와 </a:t>
                      </a:r>
                      <a:r>
                        <a:rPr lang="ko-KR" altLang="en-US" sz="900" dirty="0" err="1" smtClean="0"/>
                        <a:t>부재료를</a:t>
                      </a:r>
                      <a:r>
                        <a:rPr lang="ko-KR" altLang="en-US" sz="900" dirty="0" smtClean="0"/>
                        <a:t> 장바구니에 담을 수 있는 화면으로 이동한다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장바구니에 재료를 담는 화면이다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smtClean="0"/>
                        <a:t>장바구니에 담을 재료를 선택하고 </a:t>
                      </a:r>
                      <a:r>
                        <a:rPr lang="ko-KR" altLang="en-US" sz="900" dirty="0" err="1" smtClean="0"/>
                        <a:t>자바구니</a:t>
                      </a:r>
                      <a:r>
                        <a:rPr lang="ko-KR" altLang="en-US" sz="900" dirty="0" smtClean="0"/>
                        <a:t> 버튼을 클릭하면 장바구니에 물건이 </a:t>
                      </a:r>
                      <a:r>
                        <a:rPr lang="ko-KR" altLang="en-US" sz="900" dirty="0" err="1" smtClean="0"/>
                        <a:t>담겨진다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장바구니에 담긴 물건을 제공한다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6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7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8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9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10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 rot="10800000" flipV="1">
            <a:off x="175863" y="113481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1884316" y="14969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15832" y="1710211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126664" y="1178730"/>
            <a:ext cx="294940" cy="2856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9" y="1135995"/>
            <a:ext cx="1964723" cy="3239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47" y="880265"/>
            <a:ext cx="2096788" cy="3327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109" y="2411707"/>
            <a:ext cx="1750625" cy="2968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424594" y="20114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2031786" y="74703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3972639" y="235563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719534" y="1908109"/>
            <a:ext cx="374018" cy="385679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78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62118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상세화면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상세화면을</a:t>
                      </a:r>
                      <a:r>
                        <a:rPr lang="ko-KR" altLang="en-US" sz="1200" b="1" dirty="0" smtClean="0"/>
                        <a:t> 통한 </a:t>
                      </a:r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baseline="0" dirty="0" smtClean="0"/>
                        <a:t> 제공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상세화면에서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연관정보를</a:t>
                      </a:r>
                      <a:r>
                        <a:rPr lang="ko-KR" altLang="en-US" sz="1200" b="1" dirty="0" smtClean="0"/>
                        <a:t> 확인하는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000774"/>
              </p:ext>
            </p:extLst>
          </p:nvPr>
        </p:nvGraphicFramePr>
        <p:xfrm>
          <a:off x="6133019" y="479406"/>
          <a:ext cx="2914727" cy="17954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56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연관정보의</a:t>
                      </a:r>
                      <a:r>
                        <a:rPr lang="ko-KR" altLang="en-US" sz="1200" dirty="0" smtClean="0"/>
                        <a:t> 카테고리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연관제품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연관레시피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댓글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를 확인한다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dirty="0" err="1" smtClean="0"/>
                        <a:t>레시피에</a:t>
                      </a:r>
                      <a:r>
                        <a:rPr lang="ko-KR" altLang="en-US" sz="1200" dirty="0" smtClean="0"/>
                        <a:t> 연관된 </a:t>
                      </a:r>
                      <a:r>
                        <a:rPr lang="ko-KR" altLang="en-US" sz="1200" dirty="0" err="1" smtClean="0"/>
                        <a:t>연관제품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연관레시피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댓글의</a:t>
                      </a:r>
                      <a:r>
                        <a:rPr lang="ko-KR" altLang="en-US" sz="1200" dirty="0" smtClean="0"/>
                        <a:t> 수를 확인할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46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 rot="10800000" flipV="1">
            <a:off x="1884316" y="14969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2935370" y="254493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126664" y="1178730"/>
            <a:ext cx="294940" cy="2856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078" y="843427"/>
            <a:ext cx="2298595" cy="393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273147" y="4428784"/>
            <a:ext cx="2528455" cy="483671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915868" y="432804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45980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연관정보제공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연관정보탐색을</a:t>
                      </a:r>
                      <a:r>
                        <a:rPr lang="ko-KR" altLang="en-US" sz="1200" b="1" dirty="0" smtClean="0"/>
                        <a:t> 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상세화면에서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연관정보카테고리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err="1" smtClean="0"/>
                        <a:t>연관젶무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dirty="0" err="1" smtClean="0"/>
                        <a:t>연관레시피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dirty="0" err="1" smtClean="0"/>
                        <a:t>댓글</a:t>
                      </a:r>
                      <a:r>
                        <a:rPr lang="en-US" altLang="ko-KR" sz="1200" b="1" dirty="0" smtClean="0"/>
                        <a:t>)</a:t>
                      </a:r>
                      <a:r>
                        <a:rPr lang="ko-KR" altLang="en-US" sz="1200" b="1" dirty="0" smtClean="0"/>
                        <a:t>를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838565"/>
              </p:ext>
            </p:extLst>
          </p:nvPr>
        </p:nvGraphicFramePr>
        <p:xfrm>
          <a:off x="6133019" y="479406"/>
          <a:ext cx="2914727" cy="31269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56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상세화면에서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연관제품버튼을</a:t>
                      </a:r>
                      <a:r>
                        <a:rPr lang="ko-KR" altLang="en-US" sz="1200" dirty="0" smtClean="0"/>
                        <a:t> 클릭한 화면이다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연관제품리스트뷰를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상세화면에서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연관레시피를</a:t>
                      </a:r>
                      <a:r>
                        <a:rPr lang="ko-KR" altLang="en-US" sz="1200" dirty="0" smtClean="0"/>
                        <a:t> 클릭한 화면이다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연관레시피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리스트뷰를</a:t>
                      </a:r>
                      <a:r>
                        <a:rPr lang="ko-KR" altLang="en-US" sz="1200" dirty="0" smtClean="0"/>
                        <a:t> 제공한다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상세화면에서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댓글을</a:t>
                      </a:r>
                      <a:r>
                        <a:rPr lang="ko-KR" altLang="en-US" sz="1200" dirty="0" smtClean="0"/>
                        <a:t> 클릭한 화면이다</a:t>
                      </a:r>
                      <a:r>
                        <a:rPr lang="en-US" altLang="ko-KR" sz="1200" dirty="0" smtClean="0"/>
                        <a:t>..</a:t>
                      </a:r>
                      <a:r>
                        <a:rPr lang="ko-KR" altLang="en-US" sz="1200" dirty="0" err="1" smtClean="0"/>
                        <a:t>댓글리스트를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4995422" y="227847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2935368" y="49015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2723"/>
            <a:ext cx="2096788" cy="3563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165" y="2179736"/>
            <a:ext cx="2096788" cy="3313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124" y="1892207"/>
            <a:ext cx="2020496" cy="3448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822" y="922598"/>
            <a:ext cx="3257550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 rot="10800000" flipV="1">
            <a:off x="1379822" y="1230434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2430719" y="1210995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3401953" y="1169218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" name="직선 연결선 3"/>
          <p:cNvCxnSpPr>
            <a:stCxn id="13" idx="3"/>
          </p:cNvCxnSpPr>
          <p:nvPr/>
        </p:nvCxnSpPr>
        <p:spPr>
          <a:xfrm flipH="1">
            <a:off x="55659" y="1321432"/>
            <a:ext cx="1324163" cy="6012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endCxn id="8195" idx="0"/>
          </p:cNvCxnSpPr>
          <p:nvPr/>
        </p:nvCxnSpPr>
        <p:spPr>
          <a:xfrm flipH="1">
            <a:off x="2353559" y="1372685"/>
            <a:ext cx="77161" cy="8070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512749" y="1351214"/>
            <a:ext cx="1124623" cy="5409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1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33722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연관정보제공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연관정보탐색을</a:t>
                      </a:r>
                      <a:r>
                        <a:rPr lang="ko-KR" altLang="en-US" sz="1200" b="1" dirty="0" smtClean="0"/>
                        <a:t> 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상세화면에서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연관정보카테고리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err="1" smtClean="0"/>
                        <a:t>연관젶무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dirty="0" err="1" smtClean="0"/>
                        <a:t>연관레시피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dirty="0" err="1" smtClean="0"/>
                        <a:t>댓글</a:t>
                      </a:r>
                      <a:r>
                        <a:rPr lang="en-US" altLang="ko-KR" sz="1200" b="1" dirty="0" smtClean="0"/>
                        <a:t>)</a:t>
                      </a:r>
                      <a:r>
                        <a:rPr lang="ko-KR" altLang="en-US" sz="1200" b="1" dirty="0" smtClean="0"/>
                        <a:t>를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921978"/>
              </p:ext>
            </p:extLst>
          </p:nvPr>
        </p:nvGraphicFramePr>
        <p:xfrm>
          <a:off x="6133019" y="479406"/>
          <a:ext cx="2914727" cy="5211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56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연관제품</a:t>
                      </a:r>
                      <a:r>
                        <a:rPr lang="ko-KR" altLang="en-US" sz="900" dirty="0" smtClean="0"/>
                        <a:t> 카테고리에서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on mart</a:t>
                      </a:r>
                      <a:r>
                        <a:rPr lang="ko-KR" altLang="en-US" sz="900" baseline="0" dirty="0" err="1" smtClean="0"/>
                        <a:t>구매버튼을</a:t>
                      </a:r>
                      <a:r>
                        <a:rPr lang="ko-KR" altLang="en-US" sz="900" baseline="0" dirty="0" smtClean="0"/>
                        <a:t> 클릭하면 </a:t>
                      </a:r>
                      <a:r>
                        <a:rPr lang="en-US" altLang="ko-KR" sz="900" baseline="0" dirty="0" err="1" smtClean="0"/>
                        <a:t>m.cjonmart.net</a:t>
                      </a:r>
                      <a:r>
                        <a:rPr lang="ko-KR" altLang="en-US" sz="900" baseline="0" dirty="0" smtClean="0"/>
                        <a:t>의  </a:t>
                      </a:r>
                      <a:r>
                        <a:rPr lang="ko-KR" altLang="en-US" sz="900" baseline="0" dirty="0" err="1" smtClean="0"/>
                        <a:t>구매화면으로</a:t>
                      </a:r>
                      <a:r>
                        <a:rPr lang="ko-KR" altLang="en-US" sz="900" baseline="0" dirty="0" smtClean="0"/>
                        <a:t> 이동한다</a:t>
                      </a:r>
                      <a:r>
                        <a:rPr lang="en-US" altLang="ko-KR" sz="900" baseline="0" dirty="0" smtClean="0"/>
                        <a:t>.</a:t>
                      </a:r>
                      <a:r>
                        <a:rPr lang="ko-KR" altLang="en-US" sz="900" baseline="0" dirty="0" smtClean="0"/>
                        <a:t> 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연관레시피에서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레시피</a:t>
                      </a:r>
                      <a:r>
                        <a:rPr lang="ko-KR" altLang="en-US" sz="900" dirty="0" smtClean="0"/>
                        <a:t> 항목을 클릭하면 </a:t>
                      </a:r>
                      <a:r>
                        <a:rPr lang="ko-KR" altLang="en-US" sz="900" dirty="0" err="1" smtClean="0"/>
                        <a:t>상세레시피화면을</a:t>
                      </a:r>
                      <a:r>
                        <a:rPr lang="ko-KR" altLang="en-US" sz="900" dirty="0" smtClean="0"/>
                        <a:t> 제공한다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댓글카테고리에서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댓글작성버튼을</a:t>
                      </a:r>
                      <a:r>
                        <a:rPr lang="ko-KR" altLang="en-US" sz="900" dirty="0" smtClean="0"/>
                        <a:t> 클릭하면 </a:t>
                      </a:r>
                      <a:r>
                        <a:rPr lang="ko-KR" altLang="en-US" sz="900" dirty="0" err="1" smtClean="0"/>
                        <a:t>댓글등록창으로</a:t>
                      </a:r>
                      <a:r>
                        <a:rPr lang="ko-KR" altLang="en-US" sz="900" dirty="0" smtClean="0"/>
                        <a:t> 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6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148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148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148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 rot="10800000" flipV="1">
            <a:off x="1884316" y="14969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4995422" y="227847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8" y="870786"/>
            <a:ext cx="2096788" cy="3563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6" y="1899125"/>
            <a:ext cx="2096788" cy="3313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1630066" y="1496912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0" b="41957"/>
          <a:stretch/>
        </p:blipFill>
        <p:spPr bwMode="auto">
          <a:xfrm>
            <a:off x="82468" y="3090621"/>
            <a:ext cx="2193004" cy="220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 rot="10800000" flipV="1">
            <a:off x="82468" y="2365868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4887328" y="2088738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322" y="925618"/>
            <a:ext cx="1741359" cy="2905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513" y="1678909"/>
            <a:ext cx="1731818" cy="2910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511" y="3212651"/>
            <a:ext cx="1441911" cy="2443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 rot="10800000" flipV="1">
            <a:off x="1704189" y="369783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>
            <a:endCxn id="11266" idx="0"/>
          </p:cNvCxnSpPr>
          <p:nvPr/>
        </p:nvCxnSpPr>
        <p:spPr>
          <a:xfrm flipV="1">
            <a:off x="1704189" y="925618"/>
            <a:ext cx="1724813" cy="5712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endCxn id="11267" idx="0"/>
          </p:cNvCxnSpPr>
          <p:nvPr/>
        </p:nvCxnSpPr>
        <p:spPr>
          <a:xfrm flipV="1">
            <a:off x="316563" y="1678909"/>
            <a:ext cx="4678859" cy="6994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2014207" y="3224006"/>
            <a:ext cx="1724813" cy="5712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77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761210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CJ THE KITCHEN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도움말 팝업화면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첫 시작 후 </a:t>
                      </a:r>
                      <a:r>
                        <a:rPr lang="ko-KR" altLang="en-US" sz="1200" b="1" dirty="0" err="1" smtClean="0"/>
                        <a:t>도움말화면을</a:t>
                      </a:r>
                      <a:r>
                        <a:rPr lang="ko-KR" altLang="en-US" sz="1200" b="1" dirty="0" smtClean="0"/>
                        <a:t> 제공한다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위치 서비스</a:t>
                      </a:r>
                      <a:r>
                        <a:rPr lang="ko-KR" altLang="en-US" sz="1200" b="1" baseline="0" dirty="0" smtClean="0"/>
                        <a:t> 소개화면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381418"/>
              </p:ext>
            </p:extLst>
          </p:nvPr>
        </p:nvGraphicFramePr>
        <p:xfrm>
          <a:off x="6133019" y="547774"/>
          <a:ext cx="2914727" cy="3892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팝업화면을</a:t>
                      </a:r>
                      <a:r>
                        <a:rPr lang="ko-KR" altLang="en-US" sz="1200" dirty="0" smtClean="0"/>
                        <a:t> 종료한다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위치 서비스를 이용하여 오늘의 날씨와 어울리는 날씨에 대한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추천하는 기능을 소개한다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슬라이더를 통해 다른 </a:t>
                      </a:r>
                      <a:r>
                        <a:rPr lang="ko-KR" altLang="en-US" sz="1200" dirty="0" err="1" smtClean="0"/>
                        <a:t>팝업화면으로</a:t>
                      </a:r>
                      <a:r>
                        <a:rPr lang="ko-KR" altLang="en-US" sz="1200" dirty="0" smtClean="0"/>
                        <a:t> 이동한다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42" y="989528"/>
            <a:ext cx="2393058" cy="4069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432375" y="103960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769901" y="253541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2865300" y="506324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50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41529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바코드검색화면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/>
                        <a:t>바코드검색버튼을</a:t>
                      </a:r>
                      <a:r>
                        <a:rPr lang="ko-KR" altLang="en-US" sz="1200" b="1" dirty="0" smtClean="0"/>
                        <a:t> 이용한 </a:t>
                      </a:r>
                      <a:r>
                        <a:rPr lang="ko-KR" altLang="en-US" sz="1200" b="1" dirty="0" err="1" smtClean="0"/>
                        <a:t>레시피검색</a:t>
                      </a:r>
                      <a:endParaRPr lang="ko-KR" altLang="en-US" sz="1200" b="1" dirty="0" smtClean="0"/>
                    </a:p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검색화면</a:t>
                      </a:r>
                      <a:r>
                        <a:rPr lang="ko-KR" altLang="en-US" sz="1200" b="1" baseline="0" dirty="0" smtClean="0"/>
                        <a:t> </a:t>
                      </a:r>
                      <a:r>
                        <a:rPr lang="ko-KR" altLang="en-US" sz="1200" b="1" baseline="0" dirty="0" err="1" smtClean="0"/>
                        <a:t>바코트검색방법을</a:t>
                      </a:r>
                      <a:r>
                        <a:rPr lang="ko-KR" altLang="en-US" sz="1200" b="1" baseline="0" dirty="0" smtClean="0"/>
                        <a:t> 통한 검색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623804"/>
              </p:ext>
            </p:extLst>
          </p:nvPr>
        </p:nvGraphicFramePr>
        <p:xfrm>
          <a:off x="6133019" y="547774"/>
          <a:ext cx="2914727" cy="5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메인메뉴에서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검색버튼을</a:t>
                      </a:r>
                      <a:r>
                        <a:rPr lang="ko-KR" altLang="en-US" sz="1200" dirty="0" smtClean="0"/>
                        <a:t>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검색화면이다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바코드 </a:t>
                      </a:r>
                      <a:r>
                        <a:rPr lang="ko-KR" altLang="en-US" sz="1200" dirty="0" err="1" smtClean="0"/>
                        <a:t>검색버튼을</a:t>
                      </a:r>
                      <a:r>
                        <a:rPr lang="ko-KR" altLang="en-US" sz="1200" dirty="0" smtClean="0"/>
                        <a:t> 클릭하면 바코드 </a:t>
                      </a:r>
                      <a:r>
                        <a:rPr lang="ko-KR" altLang="en-US" sz="1200" dirty="0" err="1" smtClean="0"/>
                        <a:t>검색화면으로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바코드 </a:t>
                      </a:r>
                      <a:r>
                        <a:rPr lang="ko-KR" altLang="en-US" sz="1200" dirty="0" err="1" smtClean="0"/>
                        <a:t>검색화면이다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화면에 바코드를 비추면 자동으로 인식한다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바코드 검색에 필요한 </a:t>
                      </a:r>
                      <a:r>
                        <a:rPr lang="en-US" altLang="ko-KR" sz="1200" dirty="0" smtClean="0"/>
                        <a:t>TIP</a:t>
                      </a:r>
                      <a:r>
                        <a:rPr lang="ko-KR" altLang="en-US" sz="1200" dirty="0" smtClean="0"/>
                        <a:t>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 rot="10800000" flipV="1">
            <a:off x="5383850" y="2386703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611" y="2276503"/>
            <a:ext cx="1607607" cy="270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017" y="1011794"/>
            <a:ext cx="1586102" cy="2742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/>
          <p:cNvSpPr/>
          <p:nvPr/>
        </p:nvSpPr>
        <p:spPr>
          <a:xfrm rot="10800000" flipV="1">
            <a:off x="61624" y="2561197"/>
            <a:ext cx="268127" cy="2422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2509141" y="477597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15" y="2568700"/>
            <a:ext cx="1712735" cy="2910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61624" y="844463"/>
            <a:ext cx="268127" cy="2422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12124" y="2805560"/>
            <a:ext cx="673475" cy="29765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20" idx="0"/>
            <a:endCxn id="4099" idx="0"/>
          </p:cNvCxnSpPr>
          <p:nvPr/>
        </p:nvCxnSpPr>
        <p:spPr>
          <a:xfrm flipV="1">
            <a:off x="2656611" y="1011794"/>
            <a:ext cx="2569457" cy="37641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75" b="55861"/>
          <a:stretch/>
        </p:blipFill>
        <p:spPr bwMode="auto">
          <a:xfrm>
            <a:off x="314854" y="1103475"/>
            <a:ext cx="1197270" cy="115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360363" y="1094299"/>
            <a:ext cx="215911" cy="165694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4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6284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baseline="0" dirty="0" smtClean="0"/>
                        <a:t>메뉴 화면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메뉴확인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메뉴버튼클릭한</a:t>
                      </a:r>
                      <a:r>
                        <a:rPr lang="ko-KR" altLang="en-US" sz="1200" b="1" dirty="0" smtClean="0"/>
                        <a:t>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271543"/>
              </p:ext>
            </p:extLst>
          </p:nvPr>
        </p:nvGraphicFramePr>
        <p:xfrm>
          <a:off x="6070387" y="395490"/>
          <a:ext cx="2966037" cy="52055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5494"/>
                <a:gridCol w="2270543"/>
              </a:tblGrid>
              <a:tr h="28564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로그인버튼을</a:t>
                      </a:r>
                      <a:r>
                        <a:rPr lang="ko-KR" altLang="en-US" sz="900" dirty="0" smtClean="0"/>
                        <a:t> 클릭하여 </a:t>
                      </a:r>
                      <a:r>
                        <a:rPr lang="ko-KR" altLang="en-US" sz="900" dirty="0" err="1" smtClean="0"/>
                        <a:t>로그인한다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My</a:t>
                      </a:r>
                      <a:r>
                        <a:rPr lang="en-US" altLang="ko-KR" sz="900" baseline="0" dirty="0" smtClean="0"/>
                        <a:t> Kitchen </a:t>
                      </a:r>
                      <a:r>
                        <a:rPr lang="ko-KR" altLang="en-US" sz="900" baseline="0" dirty="0" smtClean="0"/>
                        <a:t>화면으로 이동한다</a:t>
                      </a:r>
                      <a:r>
                        <a:rPr lang="en-US" altLang="ko-KR" sz="900" baseline="0" dirty="0" smtClean="0"/>
                        <a:t>. </a:t>
                      </a:r>
                      <a:r>
                        <a:rPr lang="ko-KR" altLang="en-US" sz="900" baseline="0" dirty="0" smtClean="0"/>
                        <a:t>스크랩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장바구니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기념일 화면을 확인할 수 있다</a:t>
                      </a:r>
                      <a:r>
                        <a:rPr lang="en-US" altLang="ko-KR" sz="900" baseline="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설정화면으로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이동한는</a:t>
                      </a:r>
                      <a:r>
                        <a:rPr lang="ko-KR" altLang="en-US" sz="900" dirty="0" smtClean="0"/>
                        <a:t> 버튼이다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err="1" smtClean="0"/>
                        <a:t>로그인이</a:t>
                      </a:r>
                      <a:r>
                        <a:rPr lang="ko-KR" altLang="en-US" sz="900" dirty="0" smtClean="0"/>
                        <a:t> 필요하다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Kitchen </a:t>
                      </a:r>
                      <a:r>
                        <a:rPr lang="ko-KR" altLang="en-US" sz="800" baseline="0" dirty="0" smtClean="0"/>
                        <a:t>화면으로 이동한다</a:t>
                      </a:r>
                      <a:r>
                        <a:rPr lang="en-US" altLang="ko-KR" sz="800" baseline="0" dirty="0" smtClean="0"/>
                        <a:t>. </a:t>
                      </a:r>
                      <a:r>
                        <a:rPr lang="ko-KR" altLang="en-US" sz="800" baseline="0" dirty="0" smtClean="0"/>
                        <a:t>회원의 스크랩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장바구니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기념일 화면을 확인할 수 있다</a:t>
                      </a:r>
                      <a:r>
                        <a:rPr lang="en-US" altLang="ko-KR" sz="800" baseline="0" dirty="0" smtClean="0"/>
                        <a:t>.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로그인이</a:t>
                      </a:r>
                      <a:r>
                        <a:rPr lang="ko-KR" altLang="en-US" sz="800" dirty="0" smtClean="0"/>
                        <a:t> 필요하다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MyKitchen</a:t>
                      </a:r>
                      <a:r>
                        <a:rPr lang="ko-KR" altLang="en-US" sz="800" dirty="0" smtClean="0"/>
                        <a:t>화면의 </a:t>
                      </a:r>
                      <a:r>
                        <a:rPr lang="ko-KR" altLang="en-US" sz="800" dirty="0" err="1" smtClean="0"/>
                        <a:t>장바구니화면으로</a:t>
                      </a:r>
                      <a:r>
                        <a:rPr lang="ko-KR" altLang="en-US" sz="800" dirty="0" smtClean="0"/>
                        <a:t> 이동한다</a:t>
                      </a:r>
                      <a:r>
                        <a:rPr lang="en-US" altLang="ko-KR" sz="8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800" dirty="0" err="1" smtClean="0"/>
                        <a:t>로그인이</a:t>
                      </a:r>
                      <a:r>
                        <a:rPr lang="ko-KR" altLang="en-US" sz="800" dirty="0" smtClean="0"/>
                        <a:t> 필요하다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6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MyKitchen</a:t>
                      </a:r>
                      <a:r>
                        <a:rPr lang="ko-KR" altLang="en-US" sz="800" dirty="0" smtClean="0"/>
                        <a:t>화면의 기념일 화면으로 이동한다</a:t>
                      </a:r>
                      <a:r>
                        <a:rPr lang="en-US" altLang="ko-KR" sz="8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800" dirty="0" err="1" smtClean="0"/>
                        <a:t>로그인이</a:t>
                      </a:r>
                      <a:r>
                        <a:rPr lang="ko-KR" altLang="en-US" sz="800" dirty="0" smtClean="0"/>
                        <a:t> 필요하다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7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 smtClean="0"/>
                        <a:t>MyKitchen</a:t>
                      </a:r>
                      <a:r>
                        <a:rPr lang="ko-KR" altLang="en-US" sz="900" dirty="0" smtClean="0"/>
                        <a:t>화면의 기념일 화면으로 이동한다</a:t>
                      </a:r>
                      <a:r>
                        <a:rPr lang="en-US" altLang="ko-KR" sz="900" dirty="0" smtClean="0"/>
                        <a:t>.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dirty="0" err="1" smtClean="0"/>
                        <a:t>로그인이</a:t>
                      </a:r>
                      <a:r>
                        <a:rPr lang="ko-KR" altLang="en-US" sz="900" dirty="0" smtClean="0"/>
                        <a:t> 필요하다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8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CJ the </a:t>
                      </a:r>
                      <a:r>
                        <a:rPr lang="en-US" altLang="ko-KR" sz="900" dirty="0" err="1" smtClean="0"/>
                        <a:t>kithen</a:t>
                      </a:r>
                      <a:r>
                        <a:rPr lang="en-US" altLang="ko-KR" sz="900" dirty="0" smtClean="0"/>
                        <a:t> </a:t>
                      </a:r>
                      <a:r>
                        <a:rPr lang="ko-KR" altLang="en-US" sz="900" dirty="0" smtClean="0"/>
                        <a:t>홈으로 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9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전체레시피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제공화면으로</a:t>
                      </a:r>
                      <a:r>
                        <a:rPr lang="ko-KR" altLang="en-US" sz="900" dirty="0" smtClean="0"/>
                        <a:t> 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10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바코드 </a:t>
                      </a:r>
                      <a:r>
                        <a:rPr lang="ko-KR" altLang="en-US" sz="900" dirty="0" err="1" smtClean="0"/>
                        <a:t>검색화면으로</a:t>
                      </a:r>
                      <a:r>
                        <a:rPr lang="ko-KR" altLang="en-US" sz="900" dirty="0" smtClean="0"/>
                        <a:t> 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3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레시피</a:t>
                      </a:r>
                      <a:r>
                        <a:rPr lang="ko-KR" altLang="en-US" sz="900" dirty="0" smtClean="0"/>
                        <a:t> 카테고리에서 </a:t>
                      </a:r>
                      <a:r>
                        <a:rPr lang="ko-KR" altLang="en-US" sz="900" dirty="0" err="1" smtClean="0"/>
                        <a:t>전체레시피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테마레시피화면으로</a:t>
                      </a:r>
                      <a:r>
                        <a:rPr lang="ko-KR" altLang="en-US" sz="900" dirty="0" smtClean="0"/>
                        <a:t> 이동하는 기능을 제공한다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CJ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baseline="0" dirty="0" smtClean="0"/>
                        <a:t>제일 </a:t>
                      </a:r>
                      <a:r>
                        <a:rPr lang="ko-KR" altLang="en-US" sz="800" baseline="0" dirty="0" err="1" smtClean="0"/>
                        <a:t>제당카테고리에서</a:t>
                      </a:r>
                      <a:r>
                        <a:rPr lang="ko-KR" altLang="en-US" sz="800" baseline="0" dirty="0" smtClean="0"/>
                        <a:t> 제공하는 제품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브랜드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이벤트 화면으로 이동이 가능하다</a:t>
                      </a:r>
                      <a:r>
                        <a:rPr lang="en-US" altLang="ko-KR" sz="800" baseline="0" dirty="0" smtClean="0"/>
                        <a:t>..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15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클릭하면</a:t>
                      </a:r>
                      <a:r>
                        <a:rPr lang="en-US" altLang="ko-KR" sz="800" dirty="0" smtClean="0"/>
                        <a:t>,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dirty="0" smtClean="0"/>
                        <a:t>공지사항으로 이동한다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클릭하면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고객 </a:t>
                      </a:r>
                      <a:r>
                        <a:rPr lang="ko-KR" altLang="en-US" sz="900" dirty="0" err="1" smtClean="0"/>
                        <a:t>행복센터</a:t>
                      </a:r>
                      <a:r>
                        <a:rPr lang="ko-KR" altLang="en-US" sz="900" dirty="0" smtClean="0"/>
                        <a:t> 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15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클릭하면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현재 진행하는 이벤트로 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806" y="1161391"/>
            <a:ext cx="2209800" cy="389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 rot="10800000" flipV="1">
            <a:off x="3614197" y="1230973"/>
            <a:ext cx="221593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587261" y="1524273"/>
            <a:ext cx="221593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647409" y="1817573"/>
            <a:ext cx="221593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4288117" y="1791565"/>
            <a:ext cx="221593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4928825" y="1765557"/>
            <a:ext cx="221593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3544142" y="2151257"/>
            <a:ext cx="221593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3522374" y="2397998"/>
            <a:ext cx="221593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4347320" y="2390553"/>
            <a:ext cx="356877" cy="29310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10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3351689" y="2830918"/>
            <a:ext cx="341367" cy="22021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3392193" y="3266996"/>
            <a:ext cx="341367" cy="22021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3614082" y="4235458"/>
            <a:ext cx="341367" cy="22021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4507706" y="4274825"/>
            <a:ext cx="341367" cy="22021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3443512" y="4753801"/>
            <a:ext cx="341367" cy="22021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5039621" y="1220962"/>
            <a:ext cx="341367" cy="22021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09" y="1165545"/>
            <a:ext cx="2345826" cy="3920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 rot="10800000" flipV="1">
            <a:off x="2422829" y="1120863"/>
            <a:ext cx="221593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44422" y="1141692"/>
            <a:ext cx="347613" cy="275634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8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5701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baseline="0" dirty="0" smtClean="0"/>
                        <a:t>메뉴화면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로그인 </a:t>
                      </a:r>
                      <a:r>
                        <a:rPr lang="ko-KR" altLang="en-US" sz="1200" b="1" dirty="0" err="1" smtClean="0"/>
                        <a:t>기능제공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메뉴화면에서</a:t>
                      </a:r>
                      <a:r>
                        <a:rPr lang="ko-KR" altLang="en-US" sz="1200" b="1" dirty="0" smtClean="0"/>
                        <a:t> 로그인 후 화면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797679"/>
              </p:ext>
            </p:extLst>
          </p:nvPr>
        </p:nvGraphicFramePr>
        <p:xfrm>
          <a:off x="6133019" y="547774"/>
          <a:ext cx="2914727" cy="4502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클릭하면 </a:t>
                      </a:r>
                      <a:r>
                        <a:rPr lang="ko-KR" altLang="en-US" sz="1100" dirty="0" err="1" smtClean="0"/>
                        <a:t>로그인화면으로</a:t>
                      </a:r>
                      <a:r>
                        <a:rPr lang="ko-KR" altLang="en-US" sz="1100" dirty="0" smtClean="0"/>
                        <a:t>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 smtClean="0"/>
                        <a:t>로그인화면을</a:t>
                      </a:r>
                      <a:r>
                        <a:rPr lang="ko-KR" altLang="en-US" sz="1100" dirty="0" smtClean="0"/>
                        <a:t> 통해 아이디와 </a:t>
                      </a:r>
                      <a:r>
                        <a:rPr lang="ko-KR" altLang="en-US" sz="1100" dirty="0" err="1" smtClean="0"/>
                        <a:t>비밀번호를</a:t>
                      </a:r>
                      <a:r>
                        <a:rPr lang="ko-KR" altLang="en-US" sz="1100" dirty="0" smtClean="0"/>
                        <a:t> 입력하고 </a:t>
                      </a:r>
                      <a:r>
                        <a:rPr lang="ko-KR" altLang="en-US" sz="1100" dirty="0" err="1" smtClean="0"/>
                        <a:t>로그인버튼을</a:t>
                      </a:r>
                      <a:r>
                        <a:rPr lang="ko-KR" altLang="en-US" sz="1100" dirty="0" smtClean="0"/>
                        <a:t> 클릭하여 </a:t>
                      </a:r>
                      <a:r>
                        <a:rPr lang="ko-KR" altLang="en-US" sz="1100" dirty="0" err="1" smtClean="0"/>
                        <a:t>로그인을</a:t>
                      </a:r>
                      <a:r>
                        <a:rPr lang="ko-KR" altLang="en-US" sz="1100" dirty="0" smtClean="0"/>
                        <a:t> 한다</a:t>
                      </a:r>
                      <a:r>
                        <a:rPr lang="en-US" altLang="ko-KR" sz="1100" dirty="0" smtClean="0"/>
                        <a:t>. </a:t>
                      </a:r>
                      <a:r>
                        <a:rPr lang="ko-KR" altLang="en-US" sz="1100" dirty="0" smtClean="0"/>
                        <a:t>기본값으로 </a:t>
                      </a:r>
                      <a:r>
                        <a:rPr lang="ko-KR" altLang="en-US" sz="1100" dirty="0" err="1" smtClean="0"/>
                        <a:t>자동로그인이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설정되어있다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아이디를 포함한 인사말을 제공한다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현재 내가 등록한 </a:t>
                      </a:r>
                      <a:r>
                        <a:rPr lang="ko-KR" altLang="en-US" sz="1100" dirty="0" err="1" smtClean="0"/>
                        <a:t>스크립의</a:t>
                      </a:r>
                      <a:r>
                        <a:rPr lang="ko-KR" altLang="en-US" sz="1100" dirty="0" smtClean="0"/>
                        <a:t> 수를 제공한다</a:t>
                      </a:r>
                      <a:r>
                        <a:rPr lang="en-US" altLang="ko-KR" sz="1100" dirty="0" smtClean="0"/>
                        <a:t>. </a:t>
                      </a:r>
                      <a:r>
                        <a:rPr lang="ko-KR" altLang="en-US" sz="1100" dirty="0" smtClean="0"/>
                        <a:t>클릭하면 </a:t>
                      </a:r>
                      <a:r>
                        <a:rPr lang="en-US" altLang="ko-KR" sz="1100" dirty="0" err="1" smtClean="0"/>
                        <a:t>MyKitchen</a:t>
                      </a:r>
                      <a:r>
                        <a:rPr lang="ko-KR" altLang="en-US" sz="1100" dirty="0" smtClean="0"/>
                        <a:t>화면의 </a:t>
                      </a:r>
                      <a:r>
                        <a:rPr lang="ko-KR" altLang="en-US" sz="1100" dirty="0" err="1" smtClean="0"/>
                        <a:t>스크랩화면으로</a:t>
                      </a:r>
                      <a:r>
                        <a:rPr lang="ko-KR" altLang="en-US" sz="1100" dirty="0" smtClean="0"/>
                        <a:t>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장바구니에 등록한 수를 제공한다</a:t>
                      </a:r>
                      <a:r>
                        <a:rPr lang="en-US" altLang="ko-KR" sz="1100" dirty="0" smtClean="0"/>
                        <a:t>. </a:t>
                      </a:r>
                      <a:r>
                        <a:rPr lang="ko-KR" altLang="en-US" sz="1100" dirty="0" smtClean="0"/>
                        <a:t>클릭하면 </a:t>
                      </a:r>
                      <a:r>
                        <a:rPr lang="en-US" altLang="ko-KR" sz="1100" dirty="0" err="1" smtClean="0"/>
                        <a:t>MyKitchen</a:t>
                      </a:r>
                      <a:r>
                        <a:rPr lang="ko-KR" altLang="en-US" sz="1100" dirty="0" smtClean="0"/>
                        <a:t>화면의  </a:t>
                      </a:r>
                      <a:r>
                        <a:rPr lang="ko-KR" altLang="en-US" sz="1100" dirty="0" err="1" smtClean="0"/>
                        <a:t>장바구니화면으로</a:t>
                      </a:r>
                      <a:r>
                        <a:rPr lang="ko-KR" altLang="en-US" sz="1100" dirty="0" smtClean="0"/>
                        <a:t>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등록한 기념일의 수를 제공한다</a:t>
                      </a:r>
                      <a:r>
                        <a:rPr lang="en-US" altLang="ko-KR" sz="1100" dirty="0" smtClean="0"/>
                        <a:t>. </a:t>
                      </a:r>
                      <a:r>
                        <a:rPr lang="ko-KR" altLang="en-US" sz="1100" dirty="0" smtClean="0"/>
                        <a:t>클릭하면 </a:t>
                      </a:r>
                      <a:r>
                        <a:rPr lang="en-US" altLang="ko-KR" sz="1100" dirty="0" err="1" smtClean="0"/>
                        <a:t>MyKitchen</a:t>
                      </a:r>
                      <a:r>
                        <a:rPr lang="ko-KR" altLang="en-US" sz="1100" dirty="0" smtClean="0"/>
                        <a:t>화면의 기념일 화면으로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880" y="888190"/>
            <a:ext cx="2279650" cy="408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3734803" y="98616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882273" y="162656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75" y="1021422"/>
            <a:ext cx="280987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62"/>
          <a:stretch/>
        </p:blipFill>
        <p:spPr bwMode="auto">
          <a:xfrm>
            <a:off x="998044" y="2193044"/>
            <a:ext cx="2322211" cy="2935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540473" y="98920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4451652" y="158917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145514" y="223585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5120886" y="158917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93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59178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baseline="0" dirty="0" smtClean="0"/>
                        <a:t>메뉴화면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설정정보</a:t>
                      </a:r>
                      <a:r>
                        <a:rPr lang="ko-KR" altLang="en-US" sz="1200" b="1" dirty="0" smtClean="0"/>
                        <a:t> 변경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메뉴화면에서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환경설정버튼을</a:t>
                      </a:r>
                      <a:r>
                        <a:rPr lang="ko-KR" altLang="en-US" sz="1200" b="1" dirty="0" smtClean="0"/>
                        <a:t> 클릭한 화면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31143"/>
              </p:ext>
            </p:extLst>
          </p:nvPr>
        </p:nvGraphicFramePr>
        <p:xfrm>
          <a:off x="6133019" y="547774"/>
          <a:ext cx="2914727" cy="4106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메뉴화면에서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환경설정버튼을</a:t>
                      </a:r>
                      <a:r>
                        <a:rPr lang="ko-KR" altLang="en-US" sz="1200" dirty="0" smtClean="0"/>
                        <a:t> 클릭하면 </a:t>
                      </a:r>
                      <a:r>
                        <a:rPr lang="ko-KR" altLang="en-US" sz="1200" dirty="0" err="1" smtClean="0"/>
                        <a:t>설정화면으로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비회원인 경우의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설정화면이다</a:t>
                      </a:r>
                      <a:r>
                        <a:rPr lang="en-US" altLang="ko-KR" sz="1200" baseline="0" dirty="0" smtClean="0"/>
                        <a:t>.</a:t>
                      </a:r>
                      <a:r>
                        <a:rPr lang="ko-KR" altLang="en-US" sz="1200" baseline="0" dirty="0" smtClean="0"/>
                        <a:t>로그인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err="1" smtClean="0"/>
                        <a:t>페이스북계정연동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err="1" smtClean="0"/>
                        <a:t>트위터계정연동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이벤트 및 공지 알림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위치 서비스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프로그램 </a:t>
                      </a:r>
                      <a:r>
                        <a:rPr lang="ko-KR" altLang="en-US" sz="1200" baseline="0" dirty="0" err="1" smtClean="0"/>
                        <a:t>버전정보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err="1" smtClean="0"/>
                        <a:t>개인정보취급방침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err="1" smtClean="0"/>
                        <a:t>위치기반</a:t>
                      </a:r>
                      <a:r>
                        <a:rPr lang="ko-KR" altLang="en-US" sz="1200" baseline="0" dirty="0" smtClean="0"/>
                        <a:t> 서비스 </a:t>
                      </a:r>
                      <a:r>
                        <a:rPr lang="ko-KR" altLang="en-US" sz="1200" baseline="0" dirty="0" err="1" smtClean="0"/>
                        <a:t>이용약관</a:t>
                      </a:r>
                      <a:r>
                        <a:rPr lang="ko-KR" altLang="en-US" sz="1200" baseline="0" dirty="0" smtClean="0"/>
                        <a:t> 버튼을 제공한다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기본값으로 </a:t>
                      </a:r>
                      <a:r>
                        <a:rPr lang="ko-KR" altLang="en-US" sz="1200" baseline="0" dirty="0" err="1" smtClean="0"/>
                        <a:t>페이스북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계정연동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err="1" smtClean="0"/>
                        <a:t>트위터계정이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OFF</a:t>
                      </a:r>
                      <a:r>
                        <a:rPr lang="ko-KR" altLang="en-US" sz="1200" baseline="0" dirty="0" smtClean="0"/>
                        <a:t>로 </a:t>
                      </a:r>
                      <a:r>
                        <a:rPr lang="ko-KR" altLang="en-US" sz="1200" baseline="0" dirty="0" err="1" smtClean="0"/>
                        <a:t>설정되어있고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레시피알림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이벤트 및 </a:t>
                      </a:r>
                      <a:r>
                        <a:rPr lang="ko-KR" altLang="en-US" sz="1200" baseline="0" dirty="0" err="1" smtClean="0"/>
                        <a:t>공지알림이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ON</a:t>
                      </a:r>
                      <a:r>
                        <a:rPr lang="ko-KR" altLang="en-US" sz="1200" baseline="0" dirty="0" smtClean="0"/>
                        <a:t>으로 </a:t>
                      </a:r>
                      <a:r>
                        <a:rPr lang="ko-KR" altLang="en-US" sz="1200" baseline="0" dirty="0" err="1" smtClean="0"/>
                        <a:t>설정되어있다</a:t>
                      </a:r>
                      <a:r>
                        <a:rPr lang="en-US" altLang="ko-KR" sz="1200" baseline="0" dirty="0" smtClean="0"/>
                        <a:t>.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회원인경우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설정화면이다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로그인 버튼에 회원의 아이디가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3821124" y="111875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3867715" y="170914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450421" y="169190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26" y="932925"/>
            <a:ext cx="2209800" cy="389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2644422" y="942917"/>
            <a:ext cx="347613" cy="275634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349482" y="8522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355" y="904875"/>
            <a:ext cx="2260600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405" y="2204497"/>
            <a:ext cx="1925688" cy="3252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 rot="10800000" flipV="1">
            <a:off x="3040971" y="83748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4015185" y="213487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57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01263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baseline="0" dirty="0" smtClean="0"/>
                        <a:t>메뉴화면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설정정보변경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비회원의 설정화면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0" y="326371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71" y="298135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0295" y="200164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87" y="970714"/>
            <a:ext cx="2260600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40295" y="13549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40295" y="168654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21680" y="226810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7109" y="261132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56988" y="3614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90123" y="396606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87" y="805100"/>
            <a:ext cx="1860308" cy="23657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095" y="795128"/>
            <a:ext cx="1435197" cy="2413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508" y="2923339"/>
            <a:ext cx="1483301" cy="26760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086" y="3614892"/>
            <a:ext cx="2316030" cy="20167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567480"/>
              </p:ext>
            </p:extLst>
          </p:nvPr>
        </p:nvGraphicFramePr>
        <p:xfrm>
          <a:off x="6133019" y="547774"/>
          <a:ext cx="2914727" cy="5006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46072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0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로그인버튼을</a:t>
                      </a:r>
                      <a:r>
                        <a:rPr lang="ko-KR" altLang="en-US" sz="1200" dirty="0" smtClean="0"/>
                        <a:t> 클릭하면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로그인화면으로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페이스북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계정연동을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ON</a:t>
                      </a:r>
                      <a:r>
                        <a:rPr lang="ko-KR" altLang="en-US" sz="1200" dirty="0" smtClean="0"/>
                        <a:t>으로 변경하면 </a:t>
                      </a:r>
                      <a:r>
                        <a:rPr lang="ko-KR" altLang="en-US" sz="1200" dirty="0" err="1" smtClean="0"/>
                        <a:t>페이스북</a:t>
                      </a:r>
                      <a:r>
                        <a:rPr lang="ko-KR" altLang="en-US" sz="1200" dirty="0" smtClean="0"/>
                        <a:t> 계정 정보 수신 </a:t>
                      </a:r>
                      <a:r>
                        <a:rPr lang="ko-KR" altLang="en-US" sz="1200" dirty="0" err="1" smtClean="0"/>
                        <a:t>요청화면으로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트위터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계정연동을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ON</a:t>
                      </a:r>
                      <a:r>
                        <a:rPr lang="ko-KR" altLang="en-US" sz="1200" dirty="0" smtClean="0"/>
                        <a:t>으로 변경하면 </a:t>
                      </a:r>
                      <a:r>
                        <a:rPr lang="ko-KR" altLang="en-US" sz="1200" dirty="0" err="1" smtClean="0"/>
                        <a:t>트위터</a:t>
                      </a:r>
                      <a:r>
                        <a:rPr lang="ko-KR" altLang="en-US" sz="1200" dirty="0" smtClean="0"/>
                        <a:t> 계정 </a:t>
                      </a:r>
                      <a:r>
                        <a:rPr lang="ko-KR" altLang="en-US" sz="1200" dirty="0" err="1" smtClean="0"/>
                        <a:t>승인화면으로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0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알림을 </a:t>
                      </a:r>
                      <a:r>
                        <a:rPr lang="en-US" altLang="ko-KR" sz="1200" dirty="0" smtClean="0"/>
                        <a:t>ON/OFF</a:t>
                      </a:r>
                      <a:r>
                        <a:rPr lang="ko-KR" altLang="en-US" sz="1200" dirty="0" smtClean="0"/>
                        <a:t>로 변경하는 기능을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0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이벤트 및 </a:t>
                      </a:r>
                      <a:r>
                        <a:rPr lang="ko-KR" altLang="en-US" sz="1200" dirty="0" err="1" smtClean="0"/>
                        <a:t>공지알림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ON/OFF </a:t>
                      </a:r>
                      <a:r>
                        <a:rPr lang="ko-KR" altLang="en-US" sz="1200" dirty="0" smtClean="0"/>
                        <a:t>로 변경하는 기능을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0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위치 서비스 </a:t>
                      </a:r>
                      <a:r>
                        <a:rPr lang="ko-KR" altLang="en-US" sz="1200" dirty="0" err="1" smtClean="0"/>
                        <a:t>설정화면으로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0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프로그램 </a:t>
                      </a:r>
                      <a:r>
                        <a:rPr lang="ko-KR" altLang="en-US" sz="1200" dirty="0" err="1" smtClean="0"/>
                        <a:t>버전정보를</a:t>
                      </a:r>
                      <a:r>
                        <a:rPr lang="ko-KR" altLang="en-US" sz="1200" dirty="0" smtClean="0"/>
                        <a:t> 확인한다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1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개인정보 </a:t>
                      </a:r>
                      <a:r>
                        <a:rPr lang="ko-KR" altLang="en-US" sz="1200" dirty="0" err="1" smtClean="0"/>
                        <a:t>취급방침정보를</a:t>
                      </a:r>
                      <a:r>
                        <a:rPr lang="ko-KR" altLang="en-US" sz="1200" dirty="0" smtClean="0"/>
                        <a:t> 확인한다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1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위치기반서비스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이용약관을</a:t>
                      </a:r>
                      <a:r>
                        <a:rPr lang="ko-KR" altLang="en-US" sz="1200" dirty="0" smtClean="0"/>
                        <a:t> 확인한다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4" name="직선 연결선 3"/>
          <p:cNvCxnSpPr>
            <a:stCxn id="15" idx="0"/>
          </p:cNvCxnSpPr>
          <p:nvPr/>
        </p:nvCxnSpPr>
        <p:spPr>
          <a:xfrm flipV="1">
            <a:off x="187765" y="805100"/>
            <a:ext cx="2376022" cy="5498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340165" y="866692"/>
            <a:ext cx="4083930" cy="8198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35235" y="2001640"/>
            <a:ext cx="2326273" cy="9797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37592" y="3021254"/>
            <a:ext cx="3486494" cy="5936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1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58394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baseline="0" dirty="0" smtClean="0"/>
                        <a:t>메뉴화면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설정정보</a:t>
                      </a:r>
                      <a:r>
                        <a:rPr lang="ko-KR" altLang="en-US" sz="1200" b="1" dirty="0" smtClean="0"/>
                        <a:t> 변경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회원의 설정화면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0" y="326371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71" y="298135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0295" y="200164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40295" y="13549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40295" y="168654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21680" y="226810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7109" y="261132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56988" y="3614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90123" y="396606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095" y="795128"/>
            <a:ext cx="1435197" cy="2413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508" y="2923339"/>
            <a:ext cx="1483301" cy="26760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086" y="3614892"/>
            <a:ext cx="2316030" cy="20167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87" y="973975"/>
            <a:ext cx="2286000" cy="391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253475"/>
              </p:ext>
            </p:extLst>
          </p:nvPr>
        </p:nvGraphicFramePr>
        <p:xfrm>
          <a:off x="6133019" y="547774"/>
          <a:ext cx="2914727" cy="5137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46072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0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로그인버튼을</a:t>
                      </a:r>
                      <a:r>
                        <a:rPr lang="ko-KR" altLang="en-US" sz="1100" dirty="0" smtClean="0"/>
                        <a:t> 클릭하면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회원의 아이디와 </a:t>
                      </a:r>
                      <a:r>
                        <a:rPr lang="ko-KR" altLang="en-US" sz="1100" dirty="0" err="1" smtClean="0"/>
                        <a:t>자동로그인설정변경버튼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err="1" smtClean="0"/>
                        <a:t>로그아웃버튼을</a:t>
                      </a:r>
                      <a:r>
                        <a:rPr lang="ko-KR" altLang="en-US" sz="1100" dirty="0" smtClean="0"/>
                        <a:t> 제공한다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페이스북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계정연동을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en-US" altLang="ko-KR" sz="1100" dirty="0" smtClean="0"/>
                        <a:t>ON</a:t>
                      </a:r>
                      <a:r>
                        <a:rPr lang="ko-KR" altLang="en-US" sz="1100" dirty="0" smtClean="0"/>
                        <a:t>으로 변경하면 </a:t>
                      </a:r>
                      <a:r>
                        <a:rPr lang="ko-KR" altLang="en-US" sz="1100" dirty="0" err="1" smtClean="0"/>
                        <a:t>페이스북</a:t>
                      </a:r>
                      <a:r>
                        <a:rPr lang="ko-KR" altLang="en-US" sz="1100" dirty="0" smtClean="0"/>
                        <a:t> 계정 정보 수신 </a:t>
                      </a:r>
                      <a:r>
                        <a:rPr lang="ko-KR" altLang="en-US" sz="1100" dirty="0" err="1" smtClean="0"/>
                        <a:t>요청화면으로</a:t>
                      </a:r>
                      <a:r>
                        <a:rPr lang="ko-KR" altLang="en-US" sz="1100" dirty="0" smtClean="0"/>
                        <a:t>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트위터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계정연동을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en-US" altLang="ko-KR" sz="1100" dirty="0" smtClean="0"/>
                        <a:t>ON</a:t>
                      </a:r>
                      <a:r>
                        <a:rPr lang="ko-KR" altLang="en-US" sz="1100" dirty="0" smtClean="0"/>
                        <a:t>으로 변경하면 </a:t>
                      </a:r>
                      <a:r>
                        <a:rPr lang="ko-KR" altLang="en-US" sz="1100" dirty="0" err="1" smtClean="0"/>
                        <a:t>트위터</a:t>
                      </a:r>
                      <a:r>
                        <a:rPr lang="ko-KR" altLang="en-US" sz="1100" dirty="0" smtClean="0"/>
                        <a:t> 계정 </a:t>
                      </a:r>
                      <a:r>
                        <a:rPr lang="ko-KR" altLang="en-US" sz="1100" dirty="0" err="1" smtClean="0"/>
                        <a:t>승인화면으로</a:t>
                      </a:r>
                      <a:r>
                        <a:rPr lang="ko-KR" altLang="en-US" sz="1100" dirty="0" smtClean="0"/>
                        <a:t>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0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레시피</a:t>
                      </a:r>
                      <a:r>
                        <a:rPr lang="ko-KR" altLang="en-US" sz="1100" dirty="0" smtClean="0"/>
                        <a:t> 알림을 </a:t>
                      </a:r>
                      <a:r>
                        <a:rPr lang="en-US" altLang="ko-KR" sz="1100" dirty="0" smtClean="0"/>
                        <a:t>ON/OFF</a:t>
                      </a:r>
                      <a:r>
                        <a:rPr lang="ko-KR" altLang="en-US" sz="1100" dirty="0" smtClean="0"/>
                        <a:t>로 변경하는 기능을 제공한다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0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이벤트 및 </a:t>
                      </a:r>
                      <a:r>
                        <a:rPr lang="ko-KR" altLang="en-US" sz="1100" dirty="0" err="1" smtClean="0"/>
                        <a:t>공지알림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en-US" altLang="ko-KR" sz="1100" dirty="0" smtClean="0"/>
                        <a:t>ON/OFF </a:t>
                      </a:r>
                      <a:r>
                        <a:rPr lang="ko-KR" altLang="en-US" sz="1100" dirty="0" smtClean="0"/>
                        <a:t>로 변경하는 기능을 제공한다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0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위치 서비스 </a:t>
                      </a:r>
                      <a:r>
                        <a:rPr lang="ko-KR" altLang="en-US" sz="1100" dirty="0" err="1" smtClean="0"/>
                        <a:t>설정화면으로</a:t>
                      </a:r>
                      <a:r>
                        <a:rPr lang="ko-KR" altLang="en-US" sz="1100" dirty="0" smtClean="0"/>
                        <a:t>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0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프로그램 </a:t>
                      </a:r>
                      <a:r>
                        <a:rPr lang="ko-KR" altLang="en-US" sz="1100" dirty="0" err="1" smtClean="0"/>
                        <a:t>버전정보를</a:t>
                      </a:r>
                      <a:r>
                        <a:rPr lang="ko-KR" altLang="en-US" sz="1100" dirty="0" smtClean="0"/>
                        <a:t> 확인한다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1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개인정보 </a:t>
                      </a:r>
                      <a:r>
                        <a:rPr lang="ko-KR" altLang="en-US" sz="1100" dirty="0" err="1" smtClean="0"/>
                        <a:t>취급방침정보를</a:t>
                      </a:r>
                      <a:r>
                        <a:rPr lang="ko-KR" altLang="en-US" sz="1100" dirty="0" smtClean="0"/>
                        <a:t> 확인한다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1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위치기반서비스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이용약관을</a:t>
                      </a:r>
                      <a:r>
                        <a:rPr lang="ko-KR" altLang="en-US" sz="1100" dirty="0" smtClean="0"/>
                        <a:t> 확인한다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4" name="직선 연결선 3"/>
          <p:cNvCxnSpPr>
            <a:stCxn id="15" idx="0"/>
          </p:cNvCxnSpPr>
          <p:nvPr/>
        </p:nvCxnSpPr>
        <p:spPr>
          <a:xfrm flipV="1">
            <a:off x="187765" y="805100"/>
            <a:ext cx="2376022" cy="5498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87" y="913735"/>
            <a:ext cx="2111395" cy="1354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직선 연결선 24"/>
          <p:cNvCxnSpPr/>
          <p:nvPr/>
        </p:nvCxnSpPr>
        <p:spPr>
          <a:xfrm flipV="1">
            <a:off x="340165" y="866692"/>
            <a:ext cx="4083930" cy="8198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35235" y="2001640"/>
            <a:ext cx="2326273" cy="9797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37592" y="3021254"/>
            <a:ext cx="3486494" cy="5936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57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22" y="1112477"/>
            <a:ext cx="3056659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465656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My Kitchen </a:t>
                      </a:r>
                      <a:r>
                        <a:rPr lang="ko-KR" altLang="en-US" sz="1200" b="1" baseline="0" dirty="0" smtClean="0"/>
                        <a:t>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개인이 등록한 스크랩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dirty="0" smtClean="0"/>
                        <a:t>장바구니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dirty="0" err="1" smtClean="0"/>
                        <a:t>기념일으리</a:t>
                      </a:r>
                      <a:r>
                        <a:rPr lang="ko-KR" altLang="en-US" sz="1200" b="1" dirty="0" smtClean="0"/>
                        <a:t> 정보를 확인한다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메뉴화면에서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My Kitchen</a:t>
                      </a:r>
                      <a:r>
                        <a:rPr lang="ko-KR" altLang="en-US" sz="1200" b="1" dirty="0" smtClean="0"/>
                        <a:t>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376727"/>
              </p:ext>
            </p:extLst>
          </p:nvPr>
        </p:nvGraphicFramePr>
        <p:xfrm>
          <a:off x="6133019" y="547774"/>
          <a:ext cx="2914727" cy="51173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47153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1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1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클릭하면 </a:t>
                      </a:r>
                      <a:r>
                        <a:rPr lang="en-US" altLang="ko-KR" sz="1100" dirty="0" smtClean="0"/>
                        <a:t>My</a:t>
                      </a:r>
                      <a:r>
                        <a:rPr lang="en-US" altLang="ko-KR" sz="1100" baseline="0" dirty="0" smtClean="0"/>
                        <a:t> Kitchen</a:t>
                      </a:r>
                      <a:r>
                        <a:rPr lang="ko-KR" altLang="en-US" sz="1100" baseline="0" dirty="0" smtClean="0"/>
                        <a:t>화면으로 이동한다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2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현재 활성화된 </a:t>
                      </a:r>
                      <a:r>
                        <a:rPr lang="en-US" altLang="ko-KR" sz="1050" dirty="0" err="1" smtClean="0"/>
                        <a:t>MyKitchen</a:t>
                      </a:r>
                      <a:r>
                        <a:rPr lang="en-US" altLang="ko-KR" sz="1050" baseline="0" dirty="0" smtClean="0"/>
                        <a:t> </a:t>
                      </a:r>
                      <a:r>
                        <a:rPr lang="ko-KR" altLang="en-US" sz="1050" baseline="0" dirty="0" err="1" smtClean="0"/>
                        <a:t>메뉴탭을</a:t>
                      </a:r>
                      <a:r>
                        <a:rPr lang="ko-KR" altLang="en-US" sz="1050" baseline="0" dirty="0" smtClean="0"/>
                        <a:t> </a:t>
                      </a:r>
                      <a:r>
                        <a:rPr lang="ko-KR" altLang="en-US" sz="1050" baseline="0" dirty="0" err="1" smtClean="0"/>
                        <a:t>보여준다</a:t>
                      </a:r>
                      <a:r>
                        <a:rPr lang="en-US" altLang="ko-KR" sz="1050" baseline="0" dirty="0" smtClean="0"/>
                        <a:t>. </a:t>
                      </a:r>
                      <a:r>
                        <a:rPr lang="ko-KR" altLang="en-US" sz="1050" baseline="0" dirty="0" smtClean="0"/>
                        <a:t>등록된 스크랩의 수를 확인할 수 있다</a:t>
                      </a:r>
                      <a:r>
                        <a:rPr lang="en-US" altLang="ko-KR" sz="1050" baseline="0" dirty="0" smtClean="0"/>
                        <a:t>.</a:t>
                      </a:r>
                      <a:r>
                        <a:rPr lang="ko-KR" altLang="en-US" sz="1050" baseline="0" dirty="0" smtClean="0"/>
                        <a:t>기본값으로 스크랩이 </a:t>
                      </a:r>
                      <a:r>
                        <a:rPr lang="ko-KR" altLang="en-US" sz="1050" baseline="0" dirty="0" err="1" smtClean="0"/>
                        <a:t>활성화되어있다</a:t>
                      </a:r>
                      <a:r>
                        <a:rPr lang="en-US" altLang="ko-KR" sz="1050" baseline="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1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3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클릭하면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메뉴 화면으로 이동한다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1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4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현재 </a:t>
                      </a:r>
                      <a:r>
                        <a:rPr lang="ko-KR" altLang="en-US" sz="1050" dirty="0" err="1" smtClean="0"/>
                        <a:t>스크립된</a:t>
                      </a:r>
                      <a:r>
                        <a:rPr lang="ko-KR" altLang="en-US" sz="1050" dirty="0" smtClean="0"/>
                        <a:t> </a:t>
                      </a:r>
                      <a:r>
                        <a:rPr lang="ko-KR" altLang="en-US" sz="1050" dirty="0" err="1" smtClean="0"/>
                        <a:t>레시피</a:t>
                      </a:r>
                      <a:r>
                        <a:rPr lang="ko-KR" altLang="en-US" sz="1050" dirty="0" smtClean="0"/>
                        <a:t> 목록을 확인할 수 있다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5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/>
                        <a:t>클릭하면 </a:t>
                      </a:r>
                      <a:r>
                        <a:rPr lang="en-US" altLang="ko-KR" sz="1050" dirty="0" err="1" smtClean="0"/>
                        <a:t>MyKitchen</a:t>
                      </a:r>
                      <a:r>
                        <a:rPr lang="ko-KR" altLang="en-US" sz="1050" dirty="0" smtClean="0"/>
                        <a:t>의</a:t>
                      </a:r>
                      <a:r>
                        <a:rPr lang="en-US" altLang="ko-KR" sz="1050" baseline="0" dirty="0" smtClean="0"/>
                        <a:t> </a:t>
                      </a:r>
                      <a:r>
                        <a:rPr lang="ko-KR" altLang="en-US" sz="1050" baseline="0" dirty="0" err="1" smtClean="0"/>
                        <a:t>장바구니메뉴를</a:t>
                      </a:r>
                      <a:r>
                        <a:rPr lang="ko-KR" altLang="en-US" sz="1050" baseline="0" dirty="0" smtClean="0"/>
                        <a:t> </a:t>
                      </a:r>
                      <a:r>
                        <a:rPr lang="ko-KR" altLang="en-US" sz="1050" baseline="0" dirty="0" err="1" smtClean="0"/>
                        <a:t>보여준다</a:t>
                      </a:r>
                      <a:endParaRPr lang="ko-KR" altLang="en-US" sz="1050" dirty="0" smtClean="0"/>
                    </a:p>
                    <a:p>
                      <a:pPr latinLnBrk="1"/>
                      <a:endParaRPr lang="ko-KR" alt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1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6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/>
                        <a:t>클릭하면 </a:t>
                      </a:r>
                      <a:r>
                        <a:rPr lang="en-US" altLang="ko-KR" sz="1050" dirty="0" err="1" smtClean="0"/>
                        <a:t>MyKitchen</a:t>
                      </a:r>
                      <a:r>
                        <a:rPr lang="en-US" altLang="ko-KR" sz="1050" baseline="0" dirty="0" smtClean="0"/>
                        <a:t> </a:t>
                      </a:r>
                      <a:r>
                        <a:rPr lang="ko-KR" altLang="en-US" sz="1050" baseline="0" dirty="0" err="1" smtClean="0"/>
                        <a:t>기념일메뉴를</a:t>
                      </a:r>
                      <a:r>
                        <a:rPr lang="ko-KR" altLang="en-US" sz="1050" baseline="0" dirty="0" smtClean="0"/>
                        <a:t> </a:t>
                      </a:r>
                      <a:r>
                        <a:rPr lang="ko-KR" altLang="en-US" sz="1050" baseline="0" dirty="0" err="1" smtClean="0"/>
                        <a:t>보여준다</a:t>
                      </a:r>
                      <a:endParaRPr lang="ko-KR" alt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1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7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클릭하면 </a:t>
                      </a:r>
                      <a:r>
                        <a:rPr lang="ko-KR" altLang="en-US" sz="1050" dirty="0" err="1" smtClean="0"/>
                        <a:t>전체레시피</a:t>
                      </a:r>
                      <a:r>
                        <a:rPr lang="ko-KR" altLang="en-US" sz="1050" dirty="0" smtClean="0"/>
                        <a:t> 화면으로 이동한다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8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클릭하면 </a:t>
                      </a:r>
                      <a:r>
                        <a:rPr lang="ko-KR" altLang="en-US" sz="1050" dirty="0" err="1" smtClean="0"/>
                        <a:t>스크랩해놓은</a:t>
                      </a:r>
                      <a:r>
                        <a:rPr lang="ko-KR" altLang="en-US" sz="1050" dirty="0" smtClean="0"/>
                        <a:t> </a:t>
                      </a:r>
                      <a:r>
                        <a:rPr lang="ko-KR" altLang="en-US" sz="1050" dirty="0" err="1" smtClean="0"/>
                        <a:t>레시피로</a:t>
                      </a:r>
                      <a:r>
                        <a:rPr lang="ko-KR" altLang="en-US" sz="1050" dirty="0" smtClean="0"/>
                        <a:t> 이동한다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9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클릭하면 </a:t>
                      </a:r>
                      <a:r>
                        <a:rPr lang="ko-KR" altLang="en-US" sz="1050" dirty="0" err="1" smtClean="0"/>
                        <a:t>스크랩해놓은</a:t>
                      </a:r>
                      <a:r>
                        <a:rPr lang="ko-KR" altLang="en-US" sz="1050" dirty="0" smtClean="0"/>
                        <a:t> </a:t>
                      </a:r>
                      <a:r>
                        <a:rPr lang="ko-KR" altLang="en-US" sz="1050" dirty="0" err="1" smtClean="0"/>
                        <a:t>레시피를</a:t>
                      </a:r>
                      <a:r>
                        <a:rPr lang="ko-KR" altLang="en-US" sz="1050" dirty="0" smtClean="0"/>
                        <a:t> 삭제한다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25" y="1112477"/>
            <a:ext cx="2292350" cy="408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3260505" y="97924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4129146" y="161256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452380" y="159470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181859" y="13461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846094" y="162527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841822" y="191858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396522" y="241544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429062" y="25206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3363010" y="16521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74795" y="1594708"/>
            <a:ext cx="2385755" cy="297025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84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30749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장바구니화면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장바구니에 </a:t>
                      </a:r>
                      <a:r>
                        <a:rPr lang="ko-KR" altLang="en-US" sz="1000" b="1" dirty="0" err="1" smtClean="0"/>
                        <a:t>담겨져있는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항목을확인할</a:t>
                      </a:r>
                      <a:r>
                        <a:rPr lang="ko-KR" altLang="en-US" sz="1000" b="1" dirty="0" smtClean="0"/>
                        <a:t> 수 있다</a:t>
                      </a:r>
                      <a:r>
                        <a:rPr lang="en-US" altLang="ko-KR" sz="1000" b="1" dirty="0" smtClean="0"/>
                        <a:t>.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/>
                        <a:t>MyKitchen</a:t>
                      </a:r>
                      <a:r>
                        <a:rPr lang="ko-KR" altLang="en-US" sz="1200" b="1" dirty="0" smtClean="0"/>
                        <a:t>에서 장바구니 화면 클릭한 화면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33" y="1104393"/>
            <a:ext cx="2286000" cy="407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643497"/>
              </p:ext>
            </p:extLst>
          </p:nvPr>
        </p:nvGraphicFramePr>
        <p:xfrm>
          <a:off x="6133019" y="337648"/>
          <a:ext cx="2914727" cy="55172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6239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뒤로 돌아가는 기능을 제공한다</a:t>
                      </a:r>
                      <a:r>
                        <a:rPr lang="en-US" altLang="ko-KR" sz="8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클릭하면 </a:t>
                      </a:r>
                      <a:r>
                        <a:rPr lang="en-US" altLang="ko-KR" sz="800" dirty="0" err="1" smtClean="0"/>
                        <a:t>MyKitchen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baseline="0" dirty="0" smtClean="0"/>
                        <a:t>의 </a:t>
                      </a:r>
                      <a:r>
                        <a:rPr lang="ko-KR" altLang="en-US" sz="800" baseline="0" dirty="0" err="1" smtClean="0"/>
                        <a:t>스크랩메뉴탭을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ko-KR" altLang="en-US" sz="800" baseline="0" dirty="0" err="1" smtClean="0"/>
                        <a:t>보여준다</a:t>
                      </a:r>
                      <a:r>
                        <a:rPr lang="en-US" altLang="ko-KR" sz="800" baseline="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3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현재 활성화된 </a:t>
                      </a:r>
                      <a:r>
                        <a:rPr lang="en-US" altLang="ko-KR" sz="800" dirty="0" err="1" smtClean="0"/>
                        <a:t>MyKitchen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baseline="0" dirty="0" err="1" smtClean="0"/>
                        <a:t>의메뉴탭을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ko-KR" altLang="en-US" sz="800" baseline="0" dirty="0" err="1" smtClean="0"/>
                        <a:t>보여준다</a:t>
                      </a:r>
                      <a:r>
                        <a:rPr lang="en-US" altLang="ko-KR" sz="800" baseline="0" dirty="0" smtClean="0"/>
                        <a:t>.</a:t>
                      </a:r>
                      <a:r>
                        <a:rPr lang="ko-KR" altLang="en-US" sz="800" baseline="0" dirty="0" smtClean="0"/>
                        <a:t> 등록된 장바구니의 수를 확인할 수 있다</a:t>
                      </a:r>
                      <a:r>
                        <a:rPr lang="en-US" altLang="ko-KR" sz="800" baseline="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4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클릭하면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메뉴 화면으로 이동한다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5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클릭하면 </a:t>
                      </a:r>
                      <a:r>
                        <a:rPr lang="en-US" altLang="ko-KR" sz="800" dirty="0" err="1" smtClean="0"/>
                        <a:t>MyKitchen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baseline="0" dirty="0" smtClean="0"/>
                        <a:t>의 </a:t>
                      </a:r>
                      <a:r>
                        <a:rPr lang="ko-KR" altLang="en-US" sz="800" baseline="0" dirty="0" err="1" smtClean="0"/>
                        <a:t>기념일메뉴탭을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ko-KR" altLang="en-US" sz="800" baseline="0" dirty="0" err="1" smtClean="0"/>
                        <a:t>보여준다</a:t>
                      </a:r>
                      <a:r>
                        <a:rPr lang="en-US" altLang="ko-KR" sz="800" baseline="0" dirty="0" smtClean="0"/>
                        <a:t>.</a:t>
                      </a:r>
                      <a:endParaRPr lang="ko-KR" altLang="en-US" sz="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3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6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메모기능을</a:t>
                      </a:r>
                      <a:r>
                        <a:rPr lang="ko-KR" altLang="en-US" sz="800" dirty="0" smtClean="0"/>
                        <a:t> 제공한다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7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클릭하면 공유하기 기능을 제공한다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8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모든 장바구니 메뉴를 비우는 기능을 제공한다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9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해당 행의 장바구니를 비우는 기능을 제공한다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10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smtClean="0"/>
                        <a:t>장바구니 담은 </a:t>
                      </a:r>
                      <a:r>
                        <a:rPr lang="ko-KR" altLang="en-US" sz="800" dirty="0" err="1" smtClean="0"/>
                        <a:t>목록중</a:t>
                      </a:r>
                      <a:r>
                        <a:rPr lang="ko-KR" altLang="en-US" sz="800" dirty="0" smtClean="0"/>
                        <a:t> 온라인으로 </a:t>
                      </a:r>
                      <a:r>
                        <a:rPr lang="ko-KR" altLang="en-US" sz="800" dirty="0" err="1" smtClean="0"/>
                        <a:t>구매가능한</a:t>
                      </a:r>
                      <a:r>
                        <a:rPr lang="ko-KR" altLang="en-US" sz="800" dirty="0" smtClean="0"/>
                        <a:t> 목록을 제공하고 클릭하면 구매 페이지로 이동한다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11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메모의 내용을 입력하는 기능을 제공한다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12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메모기능을</a:t>
                      </a:r>
                      <a:r>
                        <a:rPr lang="ko-KR" altLang="en-US" sz="800" dirty="0" smtClean="0"/>
                        <a:t> 취소한다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13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입력한 메모의 내용을 저장한다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14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카카오톡을</a:t>
                      </a:r>
                      <a:r>
                        <a:rPr lang="ko-KR" altLang="en-US" sz="800" dirty="0" smtClean="0"/>
                        <a:t> 통해 공유하는 기능을 제공한다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15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메시지 기능을 통해 공유하는 기능을 제공한다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16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이메일을</a:t>
                      </a:r>
                      <a:r>
                        <a:rPr lang="ko-KR" altLang="en-US" sz="800" dirty="0" smtClean="0"/>
                        <a:t> 통해 공유하는 기능을 제공한다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17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장바구니가 </a:t>
                      </a:r>
                      <a:r>
                        <a:rPr lang="ko-KR" altLang="en-US" sz="800" dirty="0" err="1" smtClean="0"/>
                        <a:t>비어져있는경우</a:t>
                      </a:r>
                      <a:r>
                        <a:rPr lang="ko-KR" altLang="en-US" sz="800" dirty="0" smtClean="0"/>
                        <a:t> 장바구니가 </a:t>
                      </a:r>
                      <a:r>
                        <a:rPr lang="ko-KR" altLang="en-US" sz="800" dirty="0" err="1" smtClean="0"/>
                        <a:t>비어있다는</a:t>
                      </a:r>
                      <a:r>
                        <a:rPr lang="ko-KR" altLang="en-US" sz="800" dirty="0" smtClean="0"/>
                        <a:t> 정보를 </a:t>
                      </a:r>
                      <a:r>
                        <a:rPr lang="ko-KR" altLang="en-US" sz="800" dirty="0" err="1" smtClean="0"/>
                        <a:t>알려준다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264966" y="1675188"/>
            <a:ext cx="243752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1338021" y="1654796"/>
            <a:ext cx="243752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64966" y="1320442"/>
            <a:ext cx="243752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2020795" y="1296178"/>
            <a:ext cx="243752" cy="22021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1770153" y="1659878"/>
            <a:ext cx="243752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117496" y="1976369"/>
            <a:ext cx="243752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239372" y="4494620"/>
            <a:ext cx="294940" cy="2422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10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462303" y="2000402"/>
            <a:ext cx="243752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039499" y="1969452"/>
            <a:ext cx="243752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2042861" y="2480804"/>
            <a:ext cx="243752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280" y="951747"/>
            <a:ext cx="1731819" cy="3058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154" y="2414243"/>
            <a:ext cx="1731819" cy="2934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 rot="10800000" flipV="1">
            <a:off x="2831480" y="154195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4045557" y="107339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4066020" y="136920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361248" y="1042596"/>
            <a:ext cx="2470232" cy="95780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 flipV="1">
            <a:off x="706055" y="2067367"/>
            <a:ext cx="2854386" cy="15272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 rot="10800000" flipV="1">
            <a:off x="2986308" y="3781181"/>
            <a:ext cx="294940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3465790" y="3781182"/>
            <a:ext cx="294940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3869626" y="3781181"/>
            <a:ext cx="294940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16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111" y="1256654"/>
            <a:ext cx="1290386" cy="2190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 rot="10800000" flipV="1">
            <a:off x="4876605" y="2370645"/>
            <a:ext cx="294940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17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38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17271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등록한 기념일을 확인한다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My Kitchen</a:t>
                      </a:r>
                      <a:r>
                        <a:rPr lang="ko-KR" altLang="en-US" sz="1200" b="1" dirty="0" smtClean="0"/>
                        <a:t>화면에서 기념일화면</a:t>
                      </a:r>
                      <a:r>
                        <a:rPr lang="ko-KR" altLang="en-US" sz="1200" b="1" baseline="0" dirty="0" smtClean="0"/>
                        <a:t>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451800"/>
              </p:ext>
            </p:extLst>
          </p:nvPr>
        </p:nvGraphicFramePr>
        <p:xfrm>
          <a:off x="6133019" y="358728"/>
          <a:ext cx="2914727" cy="51920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483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현재 활성화된 </a:t>
                      </a:r>
                      <a:r>
                        <a:rPr lang="en-US" altLang="ko-KR" sz="900" dirty="0" err="1" smtClean="0"/>
                        <a:t>MyKitchen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err="1" smtClean="0"/>
                        <a:t>의메뉴탭을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baseline="0" dirty="0" err="1" smtClean="0"/>
                        <a:t>보여준다</a:t>
                      </a:r>
                      <a:r>
                        <a:rPr lang="en-US" altLang="ko-KR" sz="900" baseline="0" dirty="0" smtClean="0"/>
                        <a:t>.  </a:t>
                      </a:r>
                      <a:r>
                        <a:rPr lang="ko-KR" altLang="en-US" sz="900" baseline="0" dirty="0" smtClean="0"/>
                        <a:t>등록된 기념일의 수를 확인할 수 있다</a:t>
                      </a:r>
                      <a:r>
                        <a:rPr lang="en-US" altLang="ko-KR" sz="900" baseline="0" dirty="0" smtClean="0"/>
                        <a:t>.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기념일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행사 등록에 필요한 도움말을 확인할 수 있다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클릭하면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등록할 기념일의 분류 선택할 수 있다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클릭하면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등록할 기념일의 날짜를 선택할 수 있다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클릭하면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등록할 기념일의 </a:t>
                      </a:r>
                      <a:r>
                        <a:rPr lang="ko-KR" altLang="en-US" sz="900" dirty="0" err="1" smtClean="0"/>
                        <a:t>반복선택을</a:t>
                      </a:r>
                      <a:r>
                        <a:rPr lang="ko-KR" altLang="en-US" sz="900" dirty="0" smtClean="0"/>
                        <a:t> 할 </a:t>
                      </a:r>
                      <a:r>
                        <a:rPr lang="ko-KR" altLang="en-US" sz="900" dirty="0" err="1" smtClean="0"/>
                        <a:t>수있다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6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클릭하면 기념일 또는 행사일 제목을 입력할 수 있다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7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클릭하면 등록한 기념일의 분류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날짜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반복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제목으로 기념일을 등록한다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8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등록한 기념일의 내용을 확인할 수 있다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9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클릭하면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등록한 기념일의 내용을 수정할 수 있다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10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클릭하면 등록한 기념일을 삭제 할 수 있다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클릭하면 기념일에 대한 분류를 선택할 수 있다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클릭하면 기념일에 대한 반복을 선택할 수 있다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기념일이 </a:t>
                      </a:r>
                      <a:r>
                        <a:rPr lang="ko-KR" altLang="en-US" sz="900" dirty="0" err="1" smtClean="0"/>
                        <a:t>등록되어있지</a:t>
                      </a:r>
                      <a:r>
                        <a:rPr lang="ko-KR" altLang="en-US" sz="900" dirty="0" smtClean="0"/>
                        <a:t> 않은 경우 기념일 리스트가 제공되지 않는다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92" y="834438"/>
            <a:ext cx="2292350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377340" y="163295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574677" y="21850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890513" y="113995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234029" y="214413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156424" y="214898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666304" y="260034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2248323" y="252060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9822" y="295859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867612" y="29585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302234" y="29585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10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493" y="789508"/>
            <a:ext cx="1727047" cy="3029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직선 연결선 17"/>
          <p:cNvCxnSpPr/>
          <p:nvPr/>
        </p:nvCxnSpPr>
        <p:spPr>
          <a:xfrm flipH="1">
            <a:off x="936984" y="1899417"/>
            <a:ext cx="2497779" cy="37630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 rot="10800000" flipV="1">
            <a:off x="3139823" y="213257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518" y="2902523"/>
            <a:ext cx="1570043" cy="264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직선 연결선 21"/>
          <p:cNvCxnSpPr/>
          <p:nvPr/>
        </p:nvCxnSpPr>
        <p:spPr>
          <a:xfrm flipH="1" flipV="1">
            <a:off x="2452470" y="2399039"/>
            <a:ext cx="1883860" cy="14199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 rot="10800000" flipV="1">
            <a:off x="4188860" y="396105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77" y="3445013"/>
            <a:ext cx="1945205" cy="2094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 rot="10800000" flipV="1">
            <a:off x="1720142" y="331178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20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076" y="896561"/>
            <a:ext cx="2311400" cy="389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59515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 등록에 필요한 날짜를 입력한다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기념일화면에서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날짜버튼클릭한화면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656403"/>
              </p:ext>
            </p:extLst>
          </p:nvPr>
        </p:nvGraphicFramePr>
        <p:xfrm>
          <a:off x="6133019" y="547774"/>
          <a:ext cx="2914727" cy="45609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4550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클릭하면 기념일의 년도를 입력할 수 있다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err="1" smtClean="0"/>
                        <a:t>기본값으로날짜를</a:t>
                      </a:r>
                      <a:r>
                        <a:rPr lang="ko-KR" altLang="en-US" sz="900" dirty="0" smtClean="0"/>
                        <a:t> 제공한다</a:t>
                      </a:r>
                      <a:r>
                        <a:rPr lang="en-US" altLang="ko-KR" sz="900" dirty="0" smtClean="0"/>
                        <a:t>.</a:t>
                      </a:r>
                      <a:r>
                        <a:rPr lang="ko-KR" altLang="en-US" sz="900" dirty="0" smtClean="0"/>
                        <a:t> 오늘 년도가 제공된다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클릭하면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날짜 선택을 취소할 수 있다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  <a:p>
                      <a:pPr latinLnBrk="1"/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기본값으로 제공된 </a:t>
                      </a:r>
                      <a:r>
                        <a:rPr lang="ko-KR" altLang="en-US" sz="900" dirty="0" err="1" smtClean="0"/>
                        <a:t>오늘날짜를</a:t>
                      </a:r>
                      <a:r>
                        <a:rPr lang="ko-KR" altLang="en-US" sz="900" dirty="0" smtClean="0"/>
                        <a:t> 수정할 수 있다</a:t>
                      </a:r>
                      <a:r>
                        <a:rPr lang="en-US" altLang="ko-KR" sz="900" dirty="0" smtClean="0"/>
                        <a:t>.</a:t>
                      </a:r>
                      <a:r>
                        <a:rPr lang="ko-KR" altLang="en-US" sz="900" dirty="0" smtClean="0"/>
                        <a:t> 년을 클릭하면 클릭하면 기념일의 년을 입력할 수 있다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기본값으로 제공된 </a:t>
                      </a:r>
                      <a:r>
                        <a:rPr lang="ko-KR" altLang="en-US" sz="900" dirty="0" err="1" smtClean="0"/>
                        <a:t>오늘날짜를</a:t>
                      </a:r>
                      <a:r>
                        <a:rPr lang="ko-KR" altLang="en-US" sz="900" dirty="0" smtClean="0"/>
                        <a:t> 수정할 수 있다</a:t>
                      </a:r>
                      <a:r>
                        <a:rPr lang="en-US" altLang="ko-KR" sz="900" dirty="0" smtClean="0"/>
                        <a:t>.</a:t>
                      </a:r>
                      <a:r>
                        <a:rPr lang="ko-KR" altLang="en-US" sz="900" dirty="0" smtClean="0"/>
                        <a:t> 월을 클릭하면 클릭하면 기념일의 월을 입력할 수 있다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7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기본값으로 제공된 </a:t>
                      </a:r>
                      <a:r>
                        <a:rPr lang="ko-KR" altLang="en-US" sz="900" dirty="0" err="1" smtClean="0"/>
                        <a:t>오늘날짜를</a:t>
                      </a:r>
                      <a:r>
                        <a:rPr lang="ko-KR" altLang="en-US" sz="900" dirty="0" smtClean="0"/>
                        <a:t> 수정할 수 있다</a:t>
                      </a:r>
                      <a:r>
                        <a:rPr lang="en-US" altLang="ko-KR" sz="900" dirty="0" smtClean="0"/>
                        <a:t>.</a:t>
                      </a:r>
                      <a:r>
                        <a:rPr lang="ko-KR" altLang="en-US" sz="900" dirty="0" smtClean="0"/>
                        <a:t> 일을 클릭하면 클릭하면 기념일의 일을 입력할 수 있다</a:t>
                      </a:r>
                      <a:r>
                        <a:rPr lang="en-US" altLang="ko-KR" sz="900" dirty="0" smtClean="0"/>
                        <a:t>.</a:t>
                      </a:r>
                    </a:p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7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6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클릭하면 양력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음력을 선택할 수 있다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7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7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클릭하면 </a:t>
                      </a:r>
                      <a:r>
                        <a:rPr lang="ko-KR" altLang="en-US" sz="900" dirty="0" err="1" smtClean="0"/>
                        <a:t>날짜선택을</a:t>
                      </a:r>
                      <a:r>
                        <a:rPr lang="ko-KR" altLang="en-US" sz="900" dirty="0" smtClean="0"/>
                        <a:t> 취소한다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7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8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클릭하면 입력한 날짜로 선택한다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5093677" y="153693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4428284" y="190868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3545655" y="19416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842806" y="193945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398184" y="280714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4911194" y="284283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92" y="834438"/>
            <a:ext cx="2292350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1177617" y="1963571"/>
            <a:ext cx="268127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77616" y="2206180"/>
            <a:ext cx="1072603" cy="322336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5246467" y="28362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39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462292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CJ THE KITCHEN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도움말 팝업화면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첫 시작 후 </a:t>
                      </a:r>
                      <a:r>
                        <a:rPr lang="ko-KR" altLang="en-US" sz="1200" b="1" dirty="0" err="1" smtClean="0"/>
                        <a:t>도움말화면을</a:t>
                      </a:r>
                      <a:r>
                        <a:rPr lang="ko-KR" altLang="en-US" sz="1200" b="1" dirty="0" smtClean="0"/>
                        <a:t> 제공한다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제철 </a:t>
                      </a:r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baseline="0" dirty="0" smtClean="0"/>
                        <a:t> </a:t>
                      </a:r>
                      <a:r>
                        <a:rPr lang="ko-KR" altLang="en-US" sz="1200" b="1" dirty="0" smtClean="0"/>
                        <a:t>소개화면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945775"/>
              </p:ext>
            </p:extLst>
          </p:nvPr>
        </p:nvGraphicFramePr>
        <p:xfrm>
          <a:off x="6133019" y="547774"/>
          <a:ext cx="2914727" cy="2727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팝업화면을</a:t>
                      </a:r>
                      <a:r>
                        <a:rPr lang="ko-KR" altLang="en-US" sz="1200" dirty="0" smtClean="0"/>
                        <a:t> 종료한다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제철 재료를 활용한 다양한 제철 </a:t>
                      </a:r>
                      <a:r>
                        <a:rPr lang="ko-KR" altLang="en-US" sz="1200" dirty="0" err="1" smtClean="0"/>
                        <a:t>레시피추천하는</a:t>
                      </a:r>
                      <a:r>
                        <a:rPr lang="ko-KR" altLang="en-US" sz="1200" dirty="0" smtClean="0"/>
                        <a:t> 기능을 소개한다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슬라이더를 통해 다른 </a:t>
                      </a:r>
                      <a:r>
                        <a:rPr lang="ko-KR" altLang="en-US" sz="1200" dirty="0" err="1" smtClean="0"/>
                        <a:t>팝업화면으로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148" y="847025"/>
            <a:ext cx="2641023" cy="4485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622464" y="101179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664023" y="26686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769902" y="51783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29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69623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 수정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기념일의 정보를 수정한다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기념일화면에서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수정버튼</a:t>
                      </a:r>
                      <a:r>
                        <a:rPr lang="ko-KR" altLang="en-US" sz="1200" b="1" dirty="0" smtClean="0"/>
                        <a:t>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692" y="1056880"/>
            <a:ext cx="2292350" cy="389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808561"/>
              </p:ext>
            </p:extLst>
          </p:nvPr>
        </p:nvGraphicFramePr>
        <p:xfrm>
          <a:off x="6133019" y="547774"/>
          <a:ext cx="2914727" cy="5236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56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수정버튼을</a:t>
                      </a:r>
                      <a:r>
                        <a:rPr lang="ko-KR" altLang="en-US" sz="1200" dirty="0" smtClean="0"/>
                        <a:t> 클릭하여 </a:t>
                      </a:r>
                      <a:r>
                        <a:rPr lang="ko-KR" altLang="en-US" sz="1200" dirty="0" err="1" smtClean="0"/>
                        <a:t>수정화면으로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현재 기념일의 제목을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기념일의 날짜를 수정할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클릭기념일에</a:t>
                      </a:r>
                      <a:r>
                        <a:rPr lang="ko-KR" altLang="en-US" sz="1200" dirty="0" smtClean="0"/>
                        <a:t> 대한 반복을 선택할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기념일의 제목을 수정할 수 잇다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기본값으로 현재 수정하기 위해 선택한 기념일의 제목이 표시된다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클릭하면 선택한 날짜와 </a:t>
                      </a:r>
                      <a:r>
                        <a:rPr lang="ko-KR" altLang="en-US" sz="1200" dirty="0" err="1" smtClean="0"/>
                        <a:t>반복여부와</a:t>
                      </a:r>
                      <a:r>
                        <a:rPr lang="ko-KR" altLang="en-US" sz="1200" dirty="0" smtClean="0"/>
                        <a:t> 기념일의 제목으로 수정된다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148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3340222" y="13691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4076500" y="136909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4976895" y="136909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340222" y="175727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92" y="923648"/>
            <a:ext cx="2292350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 rot="10800000" flipV="1">
            <a:off x="5124365" y="186239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792430" y="295692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" name="직선 연결선 3"/>
          <p:cNvCxnSpPr>
            <a:stCxn id="8" idx="1"/>
          </p:cNvCxnSpPr>
          <p:nvPr/>
        </p:nvCxnSpPr>
        <p:spPr>
          <a:xfrm flipV="1">
            <a:off x="2087370" y="1056880"/>
            <a:ext cx="1400321" cy="20332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04" y="2754009"/>
            <a:ext cx="191452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049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05615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 </a:t>
                      </a:r>
                      <a:r>
                        <a:rPr lang="ko-KR" altLang="en-US" sz="1200" b="1" dirty="0" smtClean="0"/>
                        <a:t>삭제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기념일의 정보를 </a:t>
                      </a:r>
                      <a:r>
                        <a:rPr lang="ko-KR" altLang="en-US" sz="1200" b="1" dirty="0" smtClean="0"/>
                        <a:t>삭제한다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기념일화면에서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삭제버튼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smtClean="0"/>
                        <a:t>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866691"/>
              </p:ext>
            </p:extLst>
          </p:nvPr>
        </p:nvGraphicFramePr>
        <p:xfrm>
          <a:off x="6133019" y="547774"/>
          <a:ext cx="2914727" cy="46834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56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삭제버튼을</a:t>
                      </a:r>
                      <a:r>
                        <a:rPr lang="ko-KR" altLang="en-US" sz="1200" dirty="0" smtClean="0"/>
                        <a:t> 클릭하여 </a:t>
                      </a:r>
                      <a:r>
                        <a:rPr lang="ko-KR" altLang="en-US" sz="1200" dirty="0" err="1" smtClean="0"/>
                        <a:t>삭제화면으로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2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/>
                        <a:t>“</a:t>
                      </a:r>
                      <a:r>
                        <a:rPr lang="ko-KR" altLang="en-US" sz="1100" dirty="0" smtClean="0"/>
                        <a:t>기념일을 삭제하시겠습니까</a:t>
                      </a:r>
                      <a:r>
                        <a:rPr lang="en-US" altLang="ko-KR" sz="1100" dirty="0" smtClean="0"/>
                        <a:t>?” </a:t>
                      </a:r>
                      <a:r>
                        <a:rPr lang="ko-KR" altLang="en-US" sz="1100" dirty="0" err="1" smtClean="0"/>
                        <a:t>팝업창을</a:t>
                      </a:r>
                      <a:r>
                        <a:rPr lang="ko-KR" altLang="en-US" sz="1100" dirty="0" smtClean="0"/>
                        <a:t> 제공한다</a:t>
                      </a:r>
                      <a:r>
                        <a:rPr lang="en-US" altLang="ko-KR" sz="1100" dirty="0" smtClean="0"/>
                        <a:t>. </a:t>
                      </a:r>
                      <a:r>
                        <a:rPr lang="ko-KR" altLang="en-US" sz="1100" dirty="0" smtClean="0"/>
                        <a:t>삭제 </a:t>
                      </a:r>
                      <a:r>
                        <a:rPr lang="ko-KR" altLang="en-US" sz="1100" dirty="0" err="1" smtClean="0"/>
                        <a:t>확인여부를</a:t>
                      </a:r>
                      <a:r>
                        <a:rPr lang="ko-KR" altLang="en-US" sz="1100" dirty="0" smtClean="0"/>
                        <a:t> 묻는다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148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92" y="923648"/>
            <a:ext cx="2292350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087370" y="295692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2382310" y="2023732"/>
            <a:ext cx="1105381" cy="10166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802" y="1900996"/>
            <a:ext cx="191452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3364158" y="186239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98212" y="3032418"/>
            <a:ext cx="360890" cy="3230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61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38978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/>
                        <a:t>Ch</a:t>
                      </a:r>
                      <a:r>
                        <a:rPr lang="en-US" altLang="ko-KR" sz="1200" b="1" dirty="0" smtClean="0"/>
                        <a:t> the </a:t>
                      </a:r>
                      <a:r>
                        <a:rPr lang="en-US" altLang="ko-KR" sz="1200" b="1" dirty="0" err="1" smtClean="0"/>
                        <a:t>Kichen</a:t>
                      </a:r>
                      <a:r>
                        <a:rPr lang="en-US" altLang="ko-KR" sz="1200" b="1" dirty="0" smtClean="0"/>
                        <a:t> </a:t>
                      </a:r>
                      <a:r>
                        <a:rPr lang="ko-KR" altLang="en-US" sz="1200" b="1" dirty="0" err="1" smtClean="0"/>
                        <a:t>홈메뉴화면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메인메뉴로</a:t>
                      </a:r>
                      <a:r>
                        <a:rPr lang="ko-KR" altLang="en-US" sz="1200" b="1" dirty="0" smtClean="0"/>
                        <a:t> 돌아간다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메뉴화면에서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CJ the </a:t>
                      </a:r>
                      <a:r>
                        <a:rPr lang="en-US" altLang="ko-KR" sz="1200" b="1" dirty="0" smtClean="0"/>
                        <a:t>Kitchen </a:t>
                      </a:r>
                      <a:r>
                        <a:rPr lang="ko-KR" altLang="en-US" sz="1200" b="1" dirty="0" err="1" smtClean="0"/>
                        <a:t>홈화면로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smtClean="0"/>
                        <a:t>이동하는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362032"/>
              </p:ext>
            </p:extLst>
          </p:nvPr>
        </p:nvGraphicFramePr>
        <p:xfrm>
          <a:off x="6133019" y="547774"/>
          <a:ext cx="2914727" cy="30292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56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메뉴화면에서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CJ the Kitchen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홈으로 이동하는 버튼을 클릭한다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메인화면으로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오늘의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6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2377745" y="148347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553958" y="14883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553957" y="18972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409881" y="189551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46" y="1006962"/>
            <a:ext cx="2485159" cy="4364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 rot="10800000" flipV="1">
            <a:off x="536805" y="216407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3795" y="2148171"/>
            <a:ext cx="2040700" cy="2664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880" y="1239603"/>
            <a:ext cx="2292350" cy="389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3311332" y="114019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08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77514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검색화면으로</a:t>
                      </a:r>
                      <a:r>
                        <a:rPr lang="ko-KR" altLang="en-US" sz="1200" b="1" dirty="0" smtClean="0"/>
                        <a:t> 이동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메뉴화면에서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검색화면으로</a:t>
                      </a:r>
                      <a:r>
                        <a:rPr lang="ko-KR" altLang="en-US" sz="1200" b="1" dirty="0" smtClean="0"/>
                        <a:t> 이동한다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메뉴화면에서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검색화면로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smtClean="0"/>
                        <a:t>이동하는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920299"/>
              </p:ext>
            </p:extLst>
          </p:nvPr>
        </p:nvGraphicFramePr>
        <p:xfrm>
          <a:off x="6133019" y="547774"/>
          <a:ext cx="2914727" cy="30292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56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메뉴화면에서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검색버튼을</a:t>
                      </a:r>
                      <a:r>
                        <a:rPr lang="ko-KR" altLang="en-US" sz="1200" dirty="0" smtClean="0"/>
                        <a:t> 클릭하면 </a:t>
                      </a:r>
                      <a:r>
                        <a:rPr lang="ko-KR" altLang="en-US" sz="1200" dirty="0" err="1" smtClean="0"/>
                        <a:t>검색화면으로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검색화면을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6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2377745" y="148347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553958" y="14883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553957" y="18972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409881" y="189551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46" y="1006962"/>
            <a:ext cx="2485159" cy="4364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 rot="10800000" flipV="1">
            <a:off x="536805" y="237875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78700" y="2386701"/>
            <a:ext cx="865456" cy="2664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3311332" y="114019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880" y="1483471"/>
            <a:ext cx="230505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46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68163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err="1" smtClean="0"/>
                        <a:t>바코드검색화면으로</a:t>
                      </a:r>
                      <a:r>
                        <a:rPr lang="ko-KR" altLang="en-US" sz="1050" b="1" dirty="0" smtClean="0"/>
                        <a:t> 이동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바코드를 통해 검색한다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메뉴화면에서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전체레시피화면로</a:t>
                      </a:r>
                      <a:r>
                        <a:rPr lang="ko-KR" altLang="en-US" sz="1200" b="1" dirty="0" smtClean="0"/>
                        <a:t> 이동하는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098740"/>
              </p:ext>
            </p:extLst>
          </p:nvPr>
        </p:nvGraphicFramePr>
        <p:xfrm>
          <a:off x="6133019" y="547774"/>
          <a:ext cx="2914727" cy="30292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56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메뉴화면에서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바코드검색버튼을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smtClean="0"/>
                        <a:t>클릭하면 </a:t>
                      </a:r>
                      <a:r>
                        <a:rPr lang="ko-KR" altLang="en-US" sz="1200" dirty="0" err="1" smtClean="0"/>
                        <a:t>바코드검색화면으로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smtClean="0"/>
                        <a:t>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바코드검색화면을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2377745" y="148347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553958" y="14883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553957" y="18972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409881" y="189551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46" y="1006962"/>
            <a:ext cx="2485159" cy="4364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 rot="10800000" flipV="1">
            <a:off x="1430799" y="238002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53327" y="2410538"/>
            <a:ext cx="952002" cy="2664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233153" y="2817512"/>
            <a:ext cx="1061886" cy="1262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739" y="1307188"/>
            <a:ext cx="2260600" cy="387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3085683" y="122190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83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44879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전체레시피화면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전체레시피</a:t>
                      </a:r>
                      <a:r>
                        <a:rPr lang="ko-KR" altLang="en-US" sz="1200" b="1" dirty="0" smtClean="0"/>
                        <a:t> 정보를 확인한다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메뉴화면에서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전체레시피화면로</a:t>
                      </a:r>
                      <a:r>
                        <a:rPr lang="ko-KR" altLang="en-US" sz="1200" b="1" dirty="0" smtClean="0"/>
                        <a:t> 이동하는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550358"/>
              </p:ext>
            </p:extLst>
          </p:nvPr>
        </p:nvGraphicFramePr>
        <p:xfrm>
          <a:off x="6133019" y="547774"/>
          <a:ext cx="2914727" cy="3771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56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메뉴화면에서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전체레시피</a:t>
                      </a:r>
                      <a:r>
                        <a:rPr lang="ko-KR" altLang="en-US" sz="1200" dirty="0" smtClean="0"/>
                        <a:t> 버튼을 클릭하여 </a:t>
                      </a:r>
                      <a:r>
                        <a:rPr lang="ko-KR" altLang="en-US" sz="1200" dirty="0" err="1" smtClean="0"/>
                        <a:t>전체레시피</a:t>
                      </a:r>
                      <a:r>
                        <a:rPr lang="ko-KR" altLang="en-US" sz="1200" dirty="0" smtClean="0"/>
                        <a:t>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전체레시피화면이다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정렬방법은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최신순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조회순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스크랩 순으로 제공한다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보기방법은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앨범형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게시판형을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 smtClean="0"/>
                        <a:t>어댑터뷰로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동영상이 포함된 </a:t>
                      </a:r>
                      <a:r>
                        <a:rPr lang="ko-KR" altLang="en-US" sz="1200" dirty="0" err="1" smtClean="0"/>
                        <a:t>레시피는</a:t>
                      </a:r>
                      <a:r>
                        <a:rPr lang="ko-KR" altLang="en-US" sz="1200" dirty="0" smtClean="0"/>
                        <a:t> 동영상 표시가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회원들이 매긴 평점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스크랩에 대한 수를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 smtClean="0"/>
                        <a:t>새글인</a:t>
                      </a:r>
                      <a:r>
                        <a:rPr lang="ko-KR" altLang="en-US" sz="1200" dirty="0" smtClean="0"/>
                        <a:t> 경우 </a:t>
                      </a:r>
                      <a:r>
                        <a:rPr lang="en-US" altLang="ko-KR" sz="1200" dirty="0" smtClean="0"/>
                        <a:t>‘</a:t>
                      </a:r>
                      <a:r>
                        <a:rPr lang="ko-KR" altLang="en-US" sz="1200" dirty="0" smtClean="0"/>
                        <a:t>주황색 </a:t>
                      </a:r>
                      <a:r>
                        <a:rPr lang="en-US" altLang="ko-KR" sz="1200" dirty="0" smtClean="0"/>
                        <a:t>N’ </a:t>
                      </a:r>
                      <a:r>
                        <a:rPr lang="ko-KR" altLang="en-US" sz="1200" dirty="0" smtClean="0"/>
                        <a:t>표시가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동영상이 포함되지 않은 </a:t>
                      </a:r>
                      <a:r>
                        <a:rPr lang="ko-KR" altLang="en-US" sz="1200" dirty="0" err="1" smtClean="0"/>
                        <a:t>레시피는</a:t>
                      </a:r>
                      <a:r>
                        <a:rPr lang="ko-KR" altLang="en-US" sz="1200" dirty="0" smtClean="0"/>
                        <a:t> 동영상 표시가 제공되지 않는다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2377745" y="148347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553958" y="14883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553957" y="18972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409881" y="189551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868" y="871381"/>
            <a:ext cx="2298700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46" y="1006962"/>
            <a:ext cx="2485159" cy="4364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 rot="10800000" flipV="1">
            <a:off x="608364" y="282400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3016392" y="87373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03305" y="2824006"/>
            <a:ext cx="2040700" cy="2664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985155" y="148836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71577" y="1488364"/>
            <a:ext cx="1061886" cy="1262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018" y="2751151"/>
            <a:ext cx="2282795" cy="269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 rot="10800000" flipV="1">
            <a:off x="2948425" y="282400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233153" y="2817512"/>
            <a:ext cx="1061886" cy="1262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51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2849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테마레시피화면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 </a:t>
                      </a:r>
                      <a:r>
                        <a:rPr lang="ko-KR" altLang="en-US" sz="1200" b="1" dirty="0" err="1" smtClean="0"/>
                        <a:t>레시피화면으로</a:t>
                      </a:r>
                      <a:r>
                        <a:rPr lang="ko-KR" altLang="en-US" sz="1200" b="1" dirty="0" smtClean="0"/>
                        <a:t> 이동한다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메뉴화면에서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테마레시피화면로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smtClean="0"/>
                        <a:t>이동하는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2377745" y="148347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553958" y="14883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553957" y="18972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409881" y="189551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46" y="1006962"/>
            <a:ext cx="2485159" cy="4364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862" y="1117632"/>
            <a:ext cx="2528570" cy="426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 rot="10800000" flipV="1">
            <a:off x="608364" y="306253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3486803" y="18838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3205872" y="259658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3224808" y="286826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3204947" y="329633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3191862" y="366241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3191862" y="397336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3240899" y="427683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39189"/>
              </p:ext>
            </p:extLst>
          </p:nvPr>
        </p:nvGraphicFramePr>
        <p:xfrm>
          <a:off x="6133019" y="547774"/>
          <a:ext cx="2914727" cy="49173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4550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테마레시피를</a:t>
                      </a:r>
                      <a:r>
                        <a:rPr lang="ko-KR" altLang="en-US" sz="900" dirty="0" smtClean="0"/>
                        <a:t> 클릭하면 </a:t>
                      </a:r>
                      <a:r>
                        <a:rPr lang="ko-KR" altLang="en-US" sz="900" dirty="0" err="1" smtClean="0"/>
                        <a:t>테마레시피화면으로</a:t>
                      </a:r>
                      <a:r>
                        <a:rPr lang="ko-KR" altLang="en-US" sz="900" dirty="0" smtClean="0"/>
                        <a:t> 이동한다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사용자는 </a:t>
                      </a:r>
                      <a:r>
                        <a:rPr lang="ko-KR" altLang="en-US" sz="900" dirty="0" err="1" smtClean="0"/>
                        <a:t>테마별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레시피를</a:t>
                      </a:r>
                      <a:r>
                        <a:rPr lang="ko-KR" altLang="en-US" sz="900" dirty="0" smtClean="0"/>
                        <a:t> 확인할 수 있는 </a:t>
                      </a:r>
                      <a:r>
                        <a:rPr lang="ko-KR" altLang="en-US" sz="900" dirty="0" err="1" smtClean="0"/>
                        <a:t>화면으로이동한다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smtClean="0"/>
                        <a:t>기본값으로 </a:t>
                      </a:r>
                      <a:r>
                        <a:rPr lang="ko-KR" altLang="en-US" sz="900" dirty="0" err="1" smtClean="0"/>
                        <a:t>시즌별레시피가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설정되어있다</a:t>
                      </a:r>
                      <a:r>
                        <a:rPr lang="en-US" altLang="ko-KR" sz="900" dirty="0" smtClean="0"/>
                        <a:t>.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모든레시피를</a:t>
                      </a:r>
                      <a:r>
                        <a:rPr lang="ko-KR" altLang="en-US" sz="900" dirty="0" smtClean="0"/>
                        <a:t> 제공하는 버튼이다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시즌별레시피를</a:t>
                      </a:r>
                      <a:r>
                        <a:rPr lang="ko-KR" altLang="en-US" sz="900" dirty="0" smtClean="0"/>
                        <a:t>  제공하는 버튼이다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7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홈메이드 </a:t>
                      </a:r>
                      <a:r>
                        <a:rPr lang="ko-KR" altLang="en-US" sz="900" dirty="0" err="1" smtClean="0"/>
                        <a:t>레시피를</a:t>
                      </a:r>
                      <a:r>
                        <a:rPr lang="ko-KR" altLang="en-US" sz="900" dirty="0" smtClean="0"/>
                        <a:t> 제공하는 버튼이다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7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6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Occasional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err="1" smtClean="0"/>
                        <a:t>레시피를</a:t>
                      </a:r>
                      <a:r>
                        <a:rPr lang="ko-KR" altLang="en-US" sz="900" baseline="0" dirty="0" smtClean="0"/>
                        <a:t> 제공하는 버튼이다</a:t>
                      </a:r>
                      <a:r>
                        <a:rPr lang="en-US" altLang="ko-KR" sz="900" baseline="0" dirty="0" smtClean="0"/>
                        <a:t>.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7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7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아이들을 위한 </a:t>
                      </a:r>
                      <a:r>
                        <a:rPr lang="ko-KR" altLang="en-US" sz="900" dirty="0" err="1" smtClean="0"/>
                        <a:t>레시피를</a:t>
                      </a:r>
                      <a:r>
                        <a:rPr lang="ko-KR" altLang="en-US" sz="900" dirty="0" smtClean="0"/>
                        <a:t> 제공하는 버튼이다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7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8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올리브채널의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레시피를</a:t>
                      </a:r>
                      <a:r>
                        <a:rPr lang="ko-KR" altLang="en-US" sz="900" dirty="0" smtClean="0"/>
                        <a:t> 제공하는 버튼이다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7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9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비디오레시피를</a:t>
                      </a:r>
                      <a:r>
                        <a:rPr lang="ko-KR" altLang="en-US" sz="900" dirty="0" smtClean="0"/>
                        <a:t> 제공하는 버튼이다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직선 연결선 12"/>
          <p:cNvCxnSpPr/>
          <p:nvPr/>
        </p:nvCxnSpPr>
        <p:spPr>
          <a:xfrm flipV="1">
            <a:off x="903305" y="1117632"/>
            <a:ext cx="2337593" cy="19449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 rot="10800000" flipV="1">
            <a:off x="3135716" y="100696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03305" y="3086389"/>
            <a:ext cx="2040700" cy="2664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23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71292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시즌별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레시피화면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시즌별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레시피화면으로</a:t>
                      </a:r>
                      <a:r>
                        <a:rPr lang="ko-KR" altLang="en-US" sz="1200" b="1" dirty="0" smtClean="0"/>
                        <a:t> 이동한다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err="1" smtClean="0"/>
                        <a:t>테마레시피화면에서</a:t>
                      </a:r>
                      <a:r>
                        <a:rPr lang="ko-KR" altLang="en-US" sz="1050" b="1" dirty="0" smtClean="0"/>
                        <a:t> </a:t>
                      </a:r>
                      <a:r>
                        <a:rPr lang="ko-KR" altLang="en-US" sz="1050" b="1" dirty="0" err="1" smtClean="0"/>
                        <a:t>시즌별레시피화면으로</a:t>
                      </a:r>
                      <a:r>
                        <a:rPr lang="ko-KR" altLang="en-US" sz="1050" b="1" dirty="0" smtClean="0"/>
                        <a:t> </a:t>
                      </a:r>
                      <a:r>
                        <a:rPr lang="ko-KR" altLang="en-US" sz="1050" b="1" dirty="0" smtClean="0"/>
                        <a:t>이동하는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 rot="10800000" flipV="1">
            <a:off x="1553958" y="14883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553957" y="18972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9619849" y="201711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2" y="665834"/>
            <a:ext cx="2528570" cy="426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9434776" y="298985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9414915" y="341793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9401830" y="37840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9401830" y="40949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9450867" y="439842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958650"/>
              </p:ext>
            </p:extLst>
          </p:nvPr>
        </p:nvGraphicFramePr>
        <p:xfrm>
          <a:off x="6133019" y="547774"/>
          <a:ext cx="2914727" cy="3421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4550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시즌별레시피를</a:t>
                      </a:r>
                      <a:r>
                        <a:rPr lang="ko-KR" altLang="en-US" sz="1100" dirty="0" smtClean="0"/>
                        <a:t> 선택한다</a:t>
                      </a:r>
                      <a:r>
                        <a:rPr lang="en-US" altLang="ko-KR" sz="1100" dirty="0" smtClean="0"/>
                        <a:t>.</a:t>
                      </a:r>
                      <a:r>
                        <a:rPr lang="ko-KR" altLang="en-US" sz="1100" dirty="0" smtClean="0"/>
                        <a:t>기본값으로 </a:t>
                      </a:r>
                      <a:r>
                        <a:rPr lang="ko-KR" altLang="en-US" sz="1100" dirty="0" err="1" smtClean="0"/>
                        <a:t>시즌별레시피가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설정되어있다</a:t>
                      </a:r>
                      <a:r>
                        <a:rPr lang="en-US" altLang="ko-KR" sz="1100" dirty="0" smtClean="0"/>
                        <a:t>.</a:t>
                      </a:r>
                      <a:endParaRPr lang="en-US" altLang="ko-KR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2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여름김치</a:t>
                      </a:r>
                      <a:r>
                        <a:rPr lang="en-US" altLang="ko-KR" sz="1100" dirty="0" smtClean="0"/>
                        <a:t>&amp;</a:t>
                      </a:r>
                      <a:r>
                        <a:rPr lang="ko-KR" altLang="en-US" sz="1100" dirty="0" smtClean="0"/>
                        <a:t>장아찌</a:t>
                      </a:r>
                      <a:r>
                        <a:rPr lang="en-US" altLang="ko-KR" sz="1100" dirty="0" smtClean="0"/>
                        <a:t>/Recent Recipe/</a:t>
                      </a:r>
                      <a:r>
                        <a:rPr lang="ko-KR" altLang="en-US" sz="1100" dirty="0" err="1" smtClean="0"/>
                        <a:t>봄향기</a:t>
                      </a:r>
                      <a:r>
                        <a:rPr lang="ko-KR" altLang="en-US" sz="1100" dirty="0" smtClean="0"/>
                        <a:t> 가득</a:t>
                      </a:r>
                      <a:r>
                        <a:rPr lang="en-US" altLang="ko-KR" sz="1100" dirty="0" smtClean="0"/>
                        <a:t>/</a:t>
                      </a:r>
                      <a:r>
                        <a:rPr lang="ko-KR" altLang="en-US" sz="1100" dirty="0" smtClean="0"/>
                        <a:t>시원한 여름 면요리</a:t>
                      </a:r>
                      <a:r>
                        <a:rPr lang="en-US" altLang="ko-KR" sz="1100" dirty="0" smtClean="0"/>
                        <a:t>/ </a:t>
                      </a:r>
                      <a:r>
                        <a:rPr lang="ko-KR" altLang="en-US" sz="1100" dirty="0" err="1" smtClean="0"/>
                        <a:t>여름보양식</a:t>
                      </a:r>
                      <a:r>
                        <a:rPr lang="en-US" altLang="ko-KR" sz="1100" dirty="0" smtClean="0"/>
                        <a:t>/</a:t>
                      </a:r>
                      <a:r>
                        <a:rPr lang="ko-KR" altLang="en-US" sz="1100" dirty="0" smtClean="0"/>
                        <a:t>가을의 맛</a:t>
                      </a:r>
                      <a:r>
                        <a:rPr lang="en-US" altLang="ko-KR" sz="1100" dirty="0" smtClean="0"/>
                        <a:t>/</a:t>
                      </a:r>
                      <a:r>
                        <a:rPr lang="ko-KR" altLang="en-US" sz="1100" dirty="0" smtClean="0"/>
                        <a:t>따끈한 겨울 </a:t>
                      </a:r>
                      <a:r>
                        <a:rPr lang="ko-KR" altLang="en-US" sz="1100" dirty="0" err="1" smtClean="0"/>
                        <a:t>레시피</a:t>
                      </a:r>
                      <a:r>
                        <a:rPr lang="en-US" altLang="ko-KR" sz="1100" dirty="0" smtClean="0"/>
                        <a:t>/</a:t>
                      </a:r>
                      <a:r>
                        <a:rPr lang="ko-KR" altLang="en-US" sz="1100" dirty="0" smtClean="0"/>
                        <a:t>설 마중</a:t>
                      </a:r>
                      <a:r>
                        <a:rPr lang="en-US" altLang="ko-KR" sz="1100" dirty="0" smtClean="0"/>
                        <a:t>/ </a:t>
                      </a:r>
                      <a:r>
                        <a:rPr lang="ko-KR" altLang="en-US" sz="1100" dirty="0" err="1" smtClean="0"/>
                        <a:t>발렌타인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데이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en-US" altLang="ko-KR" sz="1100" dirty="0" smtClean="0"/>
                        <a:t>DIY/ </a:t>
                      </a:r>
                      <a:r>
                        <a:rPr lang="ko-KR" altLang="en-US" sz="1100" dirty="0" smtClean="0"/>
                        <a:t>한가위 맞이</a:t>
                      </a:r>
                      <a:r>
                        <a:rPr lang="en-US" altLang="ko-KR" sz="1100" dirty="0" smtClean="0"/>
                        <a:t>/It’s Christmas </a:t>
                      </a:r>
                      <a:r>
                        <a:rPr lang="ko-KR" altLang="en-US" sz="1100" dirty="0" smtClean="0"/>
                        <a:t>메뉴를 제공한다</a:t>
                      </a:r>
                      <a:endParaRPr lang="en-US" altLang="ko-KR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3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선택한 </a:t>
                      </a:r>
                      <a:r>
                        <a:rPr lang="ko-KR" altLang="en-US" sz="1100" dirty="0" err="1" smtClean="0"/>
                        <a:t>계졀별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레시피로</a:t>
                      </a:r>
                      <a:r>
                        <a:rPr lang="ko-KR" altLang="en-US" sz="1100" dirty="0" smtClean="0"/>
                        <a:t> 이동한다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 smtClean="0"/>
                        <a:t>전체레시피</a:t>
                      </a:r>
                      <a:r>
                        <a:rPr lang="en-US" altLang="ko-KR" sz="1100" dirty="0" smtClean="0"/>
                        <a:t>/</a:t>
                      </a:r>
                      <a:r>
                        <a:rPr lang="ko-KR" altLang="en-US" sz="1100" dirty="0" err="1" smtClean="0"/>
                        <a:t>정렬방법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err="1" smtClean="0"/>
                        <a:t>최신순</a:t>
                      </a:r>
                      <a:r>
                        <a:rPr lang="en-US" altLang="ko-KR" sz="1100" dirty="0" smtClean="0"/>
                        <a:t>/</a:t>
                      </a:r>
                      <a:r>
                        <a:rPr lang="ko-KR" altLang="en-US" sz="1100" dirty="0" smtClean="0"/>
                        <a:t>조회순</a:t>
                      </a:r>
                      <a:r>
                        <a:rPr lang="en-US" altLang="ko-KR" sz="1100" dirty="0" smtClean="0"/>
                        <a:t>/</a:t>
                      </a:r>
                      <a:r>
                        <a:rPr lang="ko-KR" altLang="en-US" sz="1100" dirty="0" err="1" smtClean="0"/>
                        <a:t>스크랩순</a:t>
                      </a:r>
                      <a:r>
                        <a:rPr lang="en-US" altLang="ko-KR" sz="1100" dirty="0" smtClean="0"/>
                        <a:t>) </a:t>
                      </a:r>
                      <a:r>
                        <a:rPr lang="ko-KR" altLang="en-US" sz="1100" dirty="0" err="1" smtClean="0"/>
                        <a:t>보기방법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err="1" smtClean="0"/>
                        <a:t>앨범형</a:t>
                      </a:r>
                      <a:r>
                        <a:rPr lang="en-US" altLang="ko-KR" sz="1100" dirty="0" smtClean="0"/>
                        <a:t>/</a:t>
                      </a:r>
                      <a:r>
                        <a:rPr lang="ko-KR" altLang="en-US" sz="1100" dirty="0" err="1" smtClean="0"/>
                        <a:t>게시판형</a:t>
                      </a:r>
                      <a:r>
                        <a:rPr lang="en-US" altLang="ko-KR" sz="1100" dirty="0" smtClean="0"/>
                        <a:t>)</a:t>
                      </a:r>
                      <a:r>
                        <a:rPr lang="ko-KR" altLang="en-US" sz="1100" dirty="0" smtClean="0"/>
                        <a:t>을 제공한다</a:t>
                      </a:r>
                      <a:r>
                        <a:rPr lang="en-US" altLang="ko-KR" sz="1100" dirty="0" smtClean="0"/>
                        <a:t>. </a:t>
                      </a:r>
                      <a:r>
                        <a:rPr lang="ko-KR" altLang="en-US" sz="1100" dirty="0" smtClean="0"/>
                        <a:t>선택한 계절별 </a:t>
                      </a:r>
                      <a:r>
                        <a:rPr lang="ko-KR" altLang="en-US" sz="1100" dirty="0" err="1" smtClean="0"/>
                        <a:t>레시피명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선택한 </a:t>
                      </a:r>
                      <a:r>
                        <a:rPr lang="ko-KR" altLang="en-US" sz="1100" dirty="0" err="1" smtClean="0"/>
                        <a:t>계졀별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레시피리스트를</a:t>
                      </a:r>
                      <a:r>
                        <a:rPr lang="ko-KR" altLang="en-US" sz="1100" dirty="0" smtClean="0"/>
                        <a:t> 제공한다</a:t>
                      </a:r>
                      <a:endParaRPr lang="en-US" altLang="ko-KR" sz="110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 rot="10800000" flipV="1">
            <a:off x="1565361" y="114723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94852" y="2103445"/>
            <a:ext cx="1047202" cy="2664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99912" y="197021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029" y="1172163"/>
            <a:ext cx="2332945" cy="3635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2795559" y="103893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3886120" y="143949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81060" y="1423282"/>
            <a:ext cx="653333" cy="3224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61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519044"/>
              </p:ext>
            </p:extLst>
          </p:nvPr>
        </p:nvGraphicFramePr>
        <p:xfrm>
          <a:off x="0" y="0"/>
          <a:ext cx="9144000" cy="5762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홈메이드 레스토랑 </a:t>
                      </a:r>
                      <a:r>
                        <a:rPr lang="ko-KR" altLang="en-US" sz="900" b="1" dirty="0" err="1" smtClean="0"/>
                        <a:t>레시피화면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/>
                        <a:t>홈메이드 레스토랑 </a:t>
                      </a:r>
                      <a:r>
                        <a:rPr lang="ko-KR" altLang="en-US" sz="1050" b="1" dirty="0" err="1" smtClean="0"/>
                        <a:t>레시피화면으로</a:t>
                      </a:r>
                      <a:r>
                        <a:rPr lang="ko-KR" altLang="en-US" sz="1050" b="1" dirty="0" smtClean="0"/>
                        <a:t> </a:t>
                      </a:r>
                      <a:r>
                        <a:rPr lang="ko-KR" altLang="en-US" sz="1200" b="1" dirty="0" smtClean="0"/>
                        <a:t>이동한다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테마레시피화면에서</a:t>
                      </a:r>
                      <a:r>
                        <a:rPr lang="ko-KR" altLang="en-US" sz="1000" b="1" dirty="0" smtClean="0"/>
                        <a:t> 홈메이드 레스토랑 </a:t>
                      </a:r>
                      <a:r>
                        <a:rPr lang="ko-KR" altLang="en-US" sz="1000" b="1" dirty="0" err="1" smtClean="0"/>
                        <a:t>레시피화면으로</a:t>
                      </a:r>
                      <a:r>
                        <a:rPr lang="ko-KR" altLang="en-US" sz="1000" b="1" dirty="0" smtClean="0"/>
                        <a:t> 이동하는 화면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 rot="10800000" flipV="1">
            <a:off x="1553958" y="14883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553957" y="18972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9619849" y="201711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2" y="737393"/>
            <a:ext cx="2528570" cy="426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9434776" y="298985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9414915" y="341793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9401830" y="37840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9401830" y="40949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9450867" y="439842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383406"/>
              </p:ext>
            </p:extLst>
          </p:nvPr>
        </p:nvGraphicFramePr>
        <p:xfrm>
          <a:off x="6133019" y="547774"/>
          <a:ext cx="2914727" cy="30769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4550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Homemade</a:t>
                      </a:r>
                      <a:r>
                        <a:rPr lang="en-US" altLang="ko-KR" sz="900" baseline="0" dirty="0" smtClean="0"/>
                        <a:t> Restaurant</a:t>
                      </a:r>
                      <a:r>
                        <a:rPr lang="ko-KR" altLang="en-US" sz="900" dirty="0" smtClean="0"/>
                        <a:t>를 </a:t>
                      </a:r>
                      <a:r>
                        <a:rPr lang="ko-KR" altLang="en-US" sz="900" dirty="0" smtClean="0"/>
                        <a:t>클릭한다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en-US" altLang="ko-KR" sz="900" dirty="0" smtClean="0"/>
                        <a:t>Homemade</a:t>
                      </a:r>
                      <a:r>
                        <a:rPr lang="en-US" altLang="ko-KR" sz="900" baseline="0" dirty="0" smtClean="0"/>
                        <a:t> Restaurant</a:t>
                      </a:r>
                      <a:r>
                        <a:rPr lang="ko-KR" altLang="en-US" sz="900" dirty="0" smtClean="0"/>
                        <a:t>의 </a:t>
                      </a:r>
                      <a:r>
                        <a:rPr lang="ko-KR" altLang="en-US" sz="900" dirty="0" err="1" smtClean="0"/>
                        <a:t>레시피로</a:t>
                      </a:r>
                      <a:r>
                        <a:rPr lang="ko-KR" altLang="en-US" sz="900" dirty="0" smtClean="0"/>
                        <a:t> 이동한다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Homemade</a:t>
                      </a:r>
                      <a:r>
                        <a:rPr lang="en-US" altLang="ko-KR" sz="900" baseline="0" dirty="0" smtClean="0"/>
                        <a:t> Restaurant</a:t>
                      </a:r>
                      <a:r>
                        <a:rPr lang="en-US" altLang="ko-KR" sz="900" dirty="0" smtClean="0"/>
                        <a:t> </a:t>
                      </a:r>
                      <a:r>
                        <a:rPr lang="ko-KR" altLang="en-US" sz="900" dirty="0" err="1" smtClean="0"/>
                        <a:t>레시피를</a:t>
                      </a:r>
                      <a:r>
                        <a:rPr lang="ko-KR" altLang="en-US" sz="900" dirty="0" smtClean="0"/>
                        <a:t> 제공한다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err="1" smtClean="0"/>
                        <a:t>선택중인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baseline="0" dirty="0" err="1" smtClean="0"/>
                        <a:t>레시피의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활성화 된다</a:t>
                      </a:r>
                      <a:r>
                        <a:rPr lang="en-US" altLang="ko-KR" sz="900" baseline="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Homemade</a:t>
                      </a:r>
                      <a:r>
                        <a:rPr lang="en-US" altLang="ko-KR" sz="900" baseline="0" dirty="0" smtClean="0"/>
                        <a:t> Restaurant</a:t>
                      </a:r>
                      <a:r>
                        <a:rPr lang="en-US" altLang="ko-KR" sz="900" dirty="0" smtClean="0"/>
                        <a:t>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카테고리를 제공한다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7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제공되는 </a:t>
                      </a:r>
                      <a:r>
                        <a:rPr lang="en-US" altLang="ko-KR" sz="900" dirty="0" smtClean="0"/>
                        <a:t>Homemade</a:t>
                      </a:r>
                      <a:r>
                        <a:rPr lang="en-US" altLang="ko-KR" sz="900" baseline="0" dirty="0" smtClean="0"/>
                        <a:t> Restaurant</a:t>
                      </a:r>
                      <a:r>
                        <a:rPr lang="en-US" altLang="ko-KR" sz="900" dirty="0" smtClean="0"/>
                        <a:t>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카테고리이다</a:t>
                      </a:r>
                      <a:r>
                        <a:rPr lang="en-US" altLang="ko-KR" sz="90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건강한 </a:t>
                      </a:r>
                      <a:r>
                        <a:rPr lang="ko-KR" altLang="en-US" sz="900" dirty="0" err="1" smtClean="0"/>
                        <a:t>한그릇</a:t>
                      </a:r>
                      <a:r>
                        <a:rPr lang="ko-KR" altLang="en-US" sz="900" dirty="0" smtClean="0"/>
                        <a:t> 요리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홈 카페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전통 한정식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와인 레스토랑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브런치</a:t>
                      </a:r>
                      <a:r>
                        <a:rPr lang="ko-KR" altLang="en-US" sz="900" dirty="0" smtClean="0"/>
                        <a:t> 타임</a:t>
                      </a:r>
                      <a:r>
                        <a:rPr lang="en-US" altLang="ko-KR" sz="900" dirty="0" smtClean="0"/>
                        <a:t>/Asian Trend/</a:t>
                      </a:r>
                      <a:r>
                        <a:rPr lang="en-US" altLang="ko-KR" sz="900" baseline="0" dirty="0" smtClean="0"/>
                        <a:t> Dessert Café /</a:t>
                      </a:r>
                      <a:r>
                        <a:rPr lang="ko-KR" altLang="en-US" sz="900" baseline="0" dirty="0" smtClean="0"/>
                        <a:t>홈메이드 레스토랑</a:t>
                      </a:r>
                      <a:r>
                        <a:rPr lang="en-US" altLang="ko-KR" sz="900" baseline="0" dirty="0" smtClean="0"/>
                        <a:t>/Family </a:t>
                      </a:r>
                      <a:r>
                        <a:rPr lang="en-US" altLang="ko-KR" sz="900" baseline="0" dirty="0" err="1" smtClean="0"/>
                        <a:t>Restraurant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를 카테고리를 제공한다</a:t>
                      </a:r>
                      <a:r>
                        <a:rPr lang="en-US" altLang="ko-KR" sz="900" baseline="0" dirty="0" smtClean="0"/>
                        <a:t>.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394852" y="2393343"/>
            <a:ext cx="1047202" cy="3979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99912" y="247907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3886120" y="143949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81060" y="1423282"/>
            <a:ext cx="653333" cy="3224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275" y="914679"/>
            <a:ext cx="2361570" cy="3928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2795559" y="76859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3076968" y="244591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4237195" y="128668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78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98120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Occasional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레시피화면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Occasional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레시피화면으로</a:t>
                      </a:r>
                      <a:r>
                        <a:rPr lang="ko-KR" altLang="en-US" sz="1200" b="1" dirty="0" smtClean="0"/>
                        <a:t> 이동한다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err="1" smtClean="0"/>
                        <a:t>테마레시피화면에서</a:t>
                      </a:r>
                      <a:r>
                        <a:rPr lang="ko-KR" altLang="en-US" sz="1050" b="1" dirty="0" smtClean="0"/>
                        <a:t> </a:t>
                      </a:r>
                      <a:r>
                        <a:rPr lang="en-US" altLang="ko-KR" sz="1050" b="1" dirty="0" smtClean="0"/>
                        <a:t>Occasional</a:t>
                      </a:r>
                      <a:r>
                        <a:rPr lang="ko-KR" altLang="en-US" sz="1050" b="1" dirty="0" smtClean="0"/>
                        <a:t> </a:t>
                      </a:r>
                      <a:r>
                        <a:rPr lang="ko-KR" altLang="en-US" sz="1050" b="1" dirty="0" err="1" smtClean="0"/>
                        <a:t>레시피화면으로</a:t>
                      </a:r>
                      <a:r>
                        <a:rPr lang="ko-KR" altLang="en-US" sz="1050" b="1" dirty="0" smtClean="0"/>
                        <a:t> 이동하는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 rot="10800000" flipV="1">
            <a:off x="1553958" y="14883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553957" y="18972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9619849" y="201711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2" y="665834"/>
            <a:ext cx="2528570" cy="426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9434776" y="298985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9414915" y="341793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9401830" y="37840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9401830" y="40949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9450867" y="439842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193495"/>
              </p:ext>
            </p:extLst>
          </p:nvPr>
        </p:nvGraphicFramePr>
        <p:xfrm>
          <a:off x="6133019" y="547774"/>
          <a:ext cx="2914727" cy="30769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4550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Occasional</a:t>
                      </a:r>
                      <a:r>
                        <a:rPr lang="ko-KR" altLang="en-US" sz="900" dirty="0" smtClean="0"/>
                        <a:t>를 클릭한다</a:t>
                      </a:r>
                      <a:r>
                        <a:rPr lang="en-US" altLang="ko-KR" sz="900" dirty="0" smtClean="0"/>
                        <a:t>. Occasional</a:t>
                      </a:r>
                      <a:r>
                        <a:rPr lang="ko-KR" altLang="en-US" sz="900" dirty="0" smtClean="0"/>
                        <a:t>의 </a:t>
                      </a:r>
                      <a:r>
                        <a:rPr lang="ko-KR" altLang="en-US" sz="900" dirty="0" err="1" smtClean="0"/>
                        <a:t>레시피로</a:t>
                      </a:r>
                      <a:r>
                        <a:rPr lang="ko-KR" altLang="en-US" sz="900" dirty="0" smtClean="0"/>
                        <a:t> 이동한다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Occasional </a:t>
                      </a:r>
                      <a:r>
                        <a:rPr lang="ko-KR" altLang="en-US" sz="900" dirty="0" err="1" smtClean="0"/>
                        <a:t>레시피를</a:t>
                      </a:r>
                      <a:r>
                        <a:rPr lang="ko-KR" altLang="en-US" sz="900" dirty="0" smtClean="0"/>
                        <a:t> 제공한다</a:t>
                      </a:r>
                      <a:r>
                        <a:rPr lang="en-US" altLang="ko-KR" sz="900" dirty="0" smtClean="0"/>
                        <a:t>.</a:t>
                      </a:r>
                    </a:p>
                    <a:p>
                      <a:pPr latinLnBrk="1"/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err="1" smtClean="0"/>
                        <a:t>선택중인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baseline="0" dirty="0" err="1" smtClean="0"/>
                        <a:t>레시피의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활성화 된다</a:t>
                      </a:r>
                      <a:r>
                        <a:rPr lang="en-US" altLang="ko-KR" sz="900" baseline="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Occasional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카테고리를 제공한다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7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제공되는 </a:t>
                      </a:r>
                      <a:r>
                        <a:rPr lang="en-US" altLang="ko-KR" sz="900" dirty="0" smtClean="0"/>
                        <a:t>Occasional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카테고리이다</a:t>
                      </a:r>
                      <a:r>
                        <a:rPr lang="en-US" altLang="ko-KR" sz="90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정성가득도시락</a:t>
                      </a:r>
                      <a:r>
                        <a:rPr lang="en-US" altLang="ko-KR" sz="900" dirty="0" smtClean="0"/>
                        <a:t>/Let’s Go Camping!/</a:t>
                      </a:r>
                      <a:r>
                        <a:rPr lang="ko-KR" altLang="en-US" sz="900" dirty="0" err="1" smtClean="0"/>
                        <a:t>초간단</a:t>
                      </a:r>
                      <a:r>
                        <a:rPr lang="ko-KR" altLang="en-US" sz="900" dirty="0" smtClean="0"/>
                        <a:t> 야식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응원 </a:t>
                      </a:r>
                      <a:r>
                        <a:rPr lang="ko-KR" altLang="en-US" sz="900" dirty="0" err="1" smtClean="0"/>
                        <a:t>필수간식</a:t>
                      </a:r>
                      <a:r>
                        <a:rPr lang="en-US" altLang="ko-KR" sz="900" dirty="0" smtClean="0"/>
                        <a:t>!/Diet Diet!/</a:t>
                      </a:r>
                      <a:r>
                        <a:rPr lang="ko-KR" altLang="en-US" sz="900" dirty="0" err="1" smtClean="0"/>
                        <a:t>초스피드요리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손님 초대 요리로 </a:t>
                      </a:r>
                      <a:r>
                        <a:rPr lang="ko-KR" altLang="en-US" sz="900" dirty="0" err="1" smtClean="0"/>
                        <a:t>딱을</a:t>
                      </a:r>
                      <a:r>
                        <a:rPr lang="ko-KR" altLang="en-US" sz="900" dirty="0" smtClean="0"/>
                        <a:t> 제공한다</a:t>
                      </a:r>
                      <a:r>
                        <a:rPr lang="en-US" altLang="ko-KR" sz="900" dirty="0" smtClean="0"/>
                        <a:t>.</a:t>
                      </a:r>
                    </a:p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394852" y="2848328"/>
            <a:ext cx="1047202" cy="2989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99912" y="285277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3886120" y="143949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81060" y="1423282"/>
            <a:ext cx="653333" cy="3224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2795559" y="76859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117" y="864478"/>
            <a:ext cx="2383039" cy="3986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 rot="10800000" flipV="1">
            <a:off x="3188282" y="287527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4313616" y="121252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86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574812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CJ THE KITCHEN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도움말 팝업화면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첫 시작 후 </a:t>
                      </a:r>
                      <a:r>
                        <a:rPr lang="ko-KR" altLang="en-US" sz="1200" b="1" dirty="0" err="1" smtClean="0"/>
                        <a:t>도움말화면을</a:t>
                      </a:r>
                      <a:r>
                        <a:rPr lang="ko-KR" altLang="en-US" sz="1200" b="1" dirty="0" smtClean="0"/>
                        <a:t> 제공한다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 </a:t>
                      </a:r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baseline="0" dirty="0" smtClean="0"/>
                        <a:t> 소개화면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446664"/>
              </p:ext>
            </p:extLst>
          </p:nvPr>
        </p:nvGraphicFramePr>
        <p:xfrm>
          <a:off x="6133019" y="547774"/>
          <a:ext cx="2914727" cy="2727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팝업화면을</a:t>
                      </a:r>
                      <a:r>
                        <a:rPr lang="ko-KR" altLang="en-US" sz="1200" dirty="0" smtClean="0"/>
                        <a:t> 종료한다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테마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통하여 나에게 필요한 </a:t>
                      </a:r>
                      <a:r>
                        <a:rPr lang="ko-KR" altLang="en-US" sz="1200" dirty="0" err="1" smtClean="0"/>
                        <a:t>레피시를</a:t>
                      </a:r>
                      <a:r>
                        <a:rPr lang="ko-KR" altLang="en-US" sz="1200" dirty="0" smtClean="0"/>
                        <a:t> 확인하는 기능을 소개한다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슬라이더를 통해 다른 </a:t>
                      </a:r>
                      <a:r>
                        <a:rPr lang="ko-KR" altLang="en-US" sz="1200" dirty="0" err="1" smtClean="0"/>
                        <a:t>팝업화면으로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695" y="862936"/>
            <a:ext cx="2649682" cy="4468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610847" y="114502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137435" y="264083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243314" y="51504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95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181171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For</a:t>
                      </a:r>
                      <a:r>
                        <a:rPr lang="en-US" altLang="ko-KR" sz="1200" b="1" baseline="0" dirty="0" smtClean="0"/>
                        <a:t> Kids</a:t>
                      </a:r>
                      <a:r>
                        <a:rPr lang="ko-KR" altLang="en-US" sz="1200" b="1" dirty="0" err="1" smtClean="0"/>
                        <a:t>레시피화면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For Kids</a:t>
                      </a:r>
                      <a:r>
                        <a:rPr lang="ko-KR" altLang="en-US" sz="1200" b="1" dirty="0" err="1" smtClean="0"/>
                        <a:t>레시피화면으로</a:t>
                      </a:r>
                      <a:r>
                        <a:rPr lang="ko-KR" altLang="en-US" sz="1200" b="1" dirty="0" smtClean="0"/>
                        <a:t> 이동한다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테마레시피화면에서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For</a:t>
                      </a:r>
                      <a:r>
                        <a:rPr lang="en-US" altLang="ko-KR" sz="1200" b="1" baseline="0" dirty="0" smtClean="0"/>
                        <a:t> Kids</a:t>
                      </a:r>
                      <a:r>
                        <a:rPr lang="ko-KR" altLang="en-US" sz="1200" b="1" dirty="0" err="1" smtClean="0"/>
                        <a:t>레시피화면으로</a:t>
                      </a:r>
                      <a:r>
                        <a:rPr lang="ko-KR" altLang="en-US" sz="1200" b="1" dirty="0" smtClean="0"/>
                        <a:t> 이동하는 화면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 rot="10800000" flipV="1">
            <a:off x="1553958" y="14883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553957" y="18972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9619849" y="201711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2" y="665834"/>
            <a:ext cx="2528570" cy="426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9434776" y="298985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9414915" y="341793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9401830" y="37840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9401830" y="40949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9450867" y="439842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854997"/>
              </p:ext>
            </p:extLst>
          </p:nvPr>
        </p:nvGraphicFramePr>
        <p:xfrm>
          <a:off x="6133019" y="547774"/>
          <a:ext cx="2914727" cy="26655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4550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For Kids</a:t>
                      </a:r>
                      <a:r>
                        <a:rPr lang="ko-KR" altLang="en-US" sz="900" dirty="0" smtClean="0"/>
                        <a:t>버튼을 클릭한다</a:t>
                      </a:r>
                      <a:r>
                        <a:rPr lang="en-US" altLang="ko-KR" sz="900" dirty="0" smtClean="0"/>
                        <a:t>. For Kids</a:t>
                      </a:r>
                      <a:r>
                        <a:rPr lang="ko-KR" altLang="en-US" sz="900" dirty="0" smtClean="0"/>
                        <a:t>의 </a:t>
                      </a:r>
                      <a:r>
                        <a:rPr lang="ko-KR" altLang="en-US" sz="900" dirty="0" err="1" smtClean="0"/>
                        <a:t>레시피로</a:t>
                      </a:r>
                      <a:r>
                        <a:rPr lang="ko-KR" altLang="en-US" sz="900" dirty="0" smtClean="0"/>
                        <a:t> 이동한다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For Kids </a:t>
                      </a:r>
                      <a:r>
                        <a:rPr lang="ko-KR" altLang="en-US" sz="900" dirty="0" err="1" smtClean="0"/>
                        <a:t>레시피를</a:t>
                      </a:r>
                      <a:r>
                        <a:rPr lang="ko-KR" altLang="en-US" sz="900" dirty="0" smtClean="0"/>
                        <a:t> 제공한다</a:t>
                      </a:r>
                      <a:r>
                        <a:rPr lang="en-US" altLang="ko-KR" sz="900" dirty="0" smtClean="0"/>
                        <a:t>.</a:t>
                      </a:r>
                    </a:p>
                    <a:p>
                      <a:pPr latinLnBrk="1"/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err="1" smtClean="0"/>
                        <a:t>선택중인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baseline="0" dirty="0" err="1" smtClean="0"/>
                        <a:t>레시피의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활성화 된다</a:t>
                      </a:r>
                      <a:r>
                        <a:rPr lang="en-US" altLang="ko-KR" sz="900" baseline="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For Kids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카테고리를 제공한다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7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제공되는 </a:t>
                      </a:r>
                      <a:r>
                        <a:rPr lang="en-US" altLang="ko-KR" sz="900" dirty="0" smtClean="0"/>
                        <a:t>For Kids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카테고리이다</a:t>
                      </a:r>
                      <a:r>
                        <a:rPr lang="en-US" altLang="ko-KR" sz="9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900" dirty="0" smtClean="0"/>
                        <a:t>With KIDS/</a:t>
                      </a:r>
                      <a:r>
                        <a:rPr lang="ko-KR" altLang="en-US" sz="900" dirty="0" err="1" smtClean="0"/>
                        <a:t>아이영양간식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편식극복</a:t>
                      </a:r>
                      <a:r>
                        <a:rPr lang="en-US" altLang="ko-KR" sz="900" dirty="0" smtClean="0"/>
                        <a:t>!/KIDS Party</a:t>
                      </a:r>
                      <a:r>
                        <a:rPr lang="ko-KR" altLang="en-US" sz="900" dirty="0" smtClean="0"/>
                        <a:t>을 제공한다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394852" y="3134564"/>
            <a:ext cx="1047202" cy="2989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99912" y="312310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3886120" y="143949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81060" y="1423282"/>
            <a:ext cx="653333" cy="3224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2950323" y="76859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4313616" y="121252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589" y="910875"/>
            <a:ext cx="2347258" cy="3928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 rot="10800000" flipV="1">
            <a:off x="3199589" y="325631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4461086" y="121252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43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710834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/>
                        <a:t>O’live</a:t>
                      </a:r>
                      <a:r>
                        <a:rPr lang="en-US" altLang="ko-KR" sz="1200" b="1" dirty="0" smtClean="0"/>
                        <a:t> Recipe</a:t>
                      </a:r>
                      <a:r>
                        <a:rPr lang="ko-KR" altLang="en-US" sz="1200" b="1" dirty="0" err="1" smtClean="0"/>
                        <a:t>레시피화면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/>
                        <a:t>O’live</a:t>
                      </a:r>
                      <a:r>
                        <a:rPr lang="en-US" altLang="ko-KR" sz="1200" b="1" dirty="0" smtClean="0"/>
                        <a:t> Recipe</a:t>
                      </a:r>
                      <a:r>
                        <a:rPr lang="ko-KR" altLang="en-US" sz="1200" b="1" dirty="0" err="1" smtClean="0"/>
                        <a:t>레시피화면으로</a:t>
                      </a:r>
                      <a:r>
                        <a:rPr lang="ko-KR" altLang="en-US" sz="1200" b="1" dirty="0" smtClean="0"/>
                        <a:t> 이동한다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테마레시피화면에서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err="1" smtClean="0"/>
                        <a:t>O’live</a:t>
                      </a:r>
                      <a:r>
                        <a:rPr lang="en-US" altLang="ko-KR" sz="1200" b="1" dirty="0" smtClean="0"/>
                        <a:t> Recipe</a:t>
                      </a:r>
                      <a:r>
                        <a:rPr lang="ko-KR" altLang="en-US" sz="1200" b="1" dirty="0" err="1" smtClean="0"/>
                        <a:t>레시피화면으로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smtClean="0"/>
                        <a:t>이동하는 화면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 rot="10800000" flipV="1">
            <a:off x="1553958" y="14883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553957" y="18972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9619849" y="201711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2" y="665834"/>
            <a:ext cx="2528570" cy="426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9434776" y="298985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9414915" y="341793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9401830" y="37840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9401830" y="40949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9450867" y="439842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447805"/>
              </p:ext>
            </p:extLst>
          </p:nvPr>
        </p:nvGraphicFramePr>
        <p:xfrm>
          <a:off x="6133019" y="547774"/>
          <a:ext cx="2914727" cy="29398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4550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 smtClean="0"/>
                        <a:t>O’live</a:t>
                      </a:r>
                      <a:r>
                        <a:rPr lang="en-US" altLang="ko-KR" sz="900" dirty="0" smtClean="0"/>
                        <a:t> Recipe</a:t>
                      </a:r>
                      <a:r>
                        <a:rPr lang="ko-KR" altLang="en-US" sz="900" dirty="0" smtClean="0"/>
                        <a:t>버튼을 클릭한다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en-US" altLang="ko-KR" sz="900" dirty="0" err="1" smtClean="0"/>
                        <a:t>O’live</a:t>
                      </a:r>
                      <a:r>
                        <a:rPr lang="en-US" altLang="ko-KR" sz="900" dirty="0" smtClean="0"/>
                        <a:t> Recipe</a:t>
                      </a:r>
                      <a:r>
                        <a:rPr lang="ko-KR" altLang="en-US" sz="900" dirty="0" smtClean="0"/>
                        <a:t>의 </a:t>
                      </a:r>
                      <a:r>
                        <a:rPr lang="ko-KR" altLang="en-US" sz="900" dirty="0" err="1" smtClean="0"/>
                        <a:t>레시피로</a:t>
                      </a:r>
                      <a:r>
                        <a:rPr lang="ko-KR" altLang="en-US" sz="900" dirty="0" smtClean="0"/>
                        <a:t> 이동한다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/>
                        <a:t>O’live</a:t>
                      </a:r>
                      <a:r>
                        <a:rPr lang="en-US" altLang="ko-KR" sz="900" dirty="0" smtClean="0"/>
                        <a:t> Recipe</a:t>
                      </a:r>
                      <a:r>
                        <a:rPr lang="ko-KR" altLang="en-US" sz="900" dirty="0" err="1" smtClean="0"/>
                        <a:t>레시피를</a:t>
                      </a:r>
                      <a:r>
                        <a:rPr lang="ko-KR" altLang="en-US" sz="900" dirty="0" smtClean="0"/>
                        <a:t> 제공한다</a:t>
                      </a:r>
                      <a:r>
                        <a:rPr lang="en-US" altLang="ko-KR" sz="900" dirty="0" smtClean="0"/>
                        <a:t>.</a:t>
                      </a:r>
                    </a:p>
                    <a:p>
                      <a:pPr latinLnBrk="1"/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err="1" smtClean="0"/>
                        <a:t>선택중인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baseline="0" dirty="0" err="1" smtClean="0"/>
                        <a:t>레시피의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활성화 된다</a:t>
                      </a:r>
                      <a:r>
                        <a:rPr lang="en-US" altLang="ko-KR" sz="900" baseline="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/>
                        <a:t>O’live</a:t>
                      </a:r>
                      <a:r>
                        <a:rPr lang="en-US" altLang="ko-KR" sz="900" dirty="0" smtClean="0"/>
                        <a:t> Recipe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카테고리를 제공한다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7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제공되는 </a:t>
                      </a:r>
                      <a:r>
                        <a:rPr lang="en-US" altLang="ko-KR" sz="900" dirty="0" err="1" smtClean="0"/>
                        <a:t>O’live</a:t>
                      </a:r>
                      <a:r>
                        <a:rPr lang="en-US" altLang="ko-KR" sz="900" dirty="0" smtClean="0"/>
                        <a:t> Recipe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카테고리이다</a:t>
                      </a:r>
                      <a:r>
                        <a:rPr lang="en-US" altLang="ko-KR" sz="9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900" dirty="0" err="1" smtClean="0"/>
                        <a:t>마스터셰프코리아</a:t>
                      </a:r>
                      <a:r>
                        <a:rPr lang="ko-KR" altLang="en-US" sz="900" dirty="0" smtClean="0"/>
                        <a:t> 시즌</a:t>
                      </a:r>
                      <a:r>
                        <a:rPr lang="en-US" altLang="ko-KR" sz="900" dirty="0" smtClean="0"/>
                        <a:t>1/</a:t>
                      </a:r>
                      <a:r>
                        <a:rPr lang="ko-KR" altLang="en-US" sz="900" dirty="0" err="1" smtClean="0"/>
                        <a:t>마스터셰프코리아</a:t>
                      </a:r>
                      <a:r>
                        <a:rPr lang="ko-KR" altLang="en-US" sz="900" dirty="0" smtClean="0"/>
                        <a:t> 시즌</a:t>
                      </a:r>
                      <a:r>
                        <a:rPr lang="en-US" altLang="ko-KR" sz="900" dirty="0" smtClean="0"/>
                        <a:t>2/</a:t>
                      </a:r>
                      <a:r>
                        <a:rPr lang="ko-KR" altLang="en-US" sz="900" dirty="0" err="1" smtClean="0"/>
                        <a:t>마스터셰프코리아</a:t>
                      </a:r>
                      <a:r>
                        <a:rPr lang="ko-KR" altLang="en-US" sz="900" dirty="0" smtClean="0"/>
                        <a:t> 시즌</a:t>
                      </a:r>
                      <a:r>
                        <a:rPr lang="en-US" altLang="ko-KR" sz="900" dirty="0" smtClean="0"/>
                        <a:t>3/</a:t>
                      </a:r>
                      <a:r>
                        <a:rPr lang="ko-KR" altLang="en-US" sz="900" dirty="0" err="1" smtClean="0"/>
                        <a:t>마스터셰프코리아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셀러브리티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스페셜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오늘뭐먹지</a:t>
                      </a:r>
                      <a:r>
                        <a:rPr lang="en-US" altLang="ko-KR" sz="900" dirty="0" smtClean="0"/>
                        <a:t>?/</a:t>
                      </a:r>
                      <a:r>
                        <a:rPr lang="en-US" altLang="ko-KR" sz="900" dirty="0" err="1" smtClean="0"/>
                        <a:t>O’liveRecipe</a:t>
                      </a:r>
                      <a:r>
                        <a:rPr lang="ko-KR" altLang="en-US" sz="900" dirty="0" smtClean="0"/>
                        <a:t>을 제공한다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394852" y="3420800"/>
            <a:ext cx="1047202" cy="2989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99912" y="334573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3886120" y="143949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81060" y="1423282"/>
            <a:ext cx="653333" cy="3224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2950323" y="76859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4313616" y="121252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4461086" y="121252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937" y="933483"/>
            <a:ext cx="2332945" cy="3993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 rot="10800000" flipV="1">
            <a:off x="3243937" y="354744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4539453" y="129005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3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7252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Video Recipe</a:t>
                      </a:r>
                      <a:r>
                        <a:rPr lang="ko-KR" altLang="en-US" sz="1200" b="1" dirty="0" err="1" smtClean="0"/>
                        <a:t>레시피화면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Video Recipe</a:t>
                      </a:r>
                      <a:r>
                        <a:rPr lang="ko-KR" altLang="en-US" sz="1200" b="1" dirty="0" err="1" smtClean="0"/>
                        <a:t>레시피화면으로</a:t>
                      </a:r>
                      <a:r>
                        <a:rPr lang="ko-KR" altLang="en-US" sz="1200" b="1" dirty="0" smtClean="0"/>
                        <a:t> 이동한다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테마레시피화면에서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Video Recipe</a:t>
                      </a:r>
                      <a:r>
                        <a:rPr lang="ko-KR" altLang="en-US" sz="1200" b="1" dirty="0" err="1" smtClean="0"/>
                        <a:t>레시피화면으로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smtClean="0"/>
                        <a:t>이동하는 화면</a:t>
                      </a:r>
                      <a:endParaRPr lang="ko-KR" altLang="en-U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 rot="10800000" flipV="1">
            <a:off x="1553958" y="14883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553957" y="18972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9619849" y="201711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2" y="665834"/>
            <a:ext cx="2528570" cy="426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9434776" y="298985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9414915" y="341793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9401830" y="37840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9401830" y="40949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9450867" y="439842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502319"/>
              </p:ext>
            </p:extLst>
          </p:nvPr>
        </p:nvGraphicFramePr>
        <p:xfrm>
          <a:off x="6133019" y="547774"/>
          <a:ext cx="2914727" cy="29398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4550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Video</a:t>
                      </a:r>
                      <a:r>
                        <a:rPr lang="en-US" altLang="ko-KR" sz="900" baseline="0" dirty="0" smtClean="0"/>
                        <a:t> Recipe</a:t>
                      </a:r>
                      <a:r>
                        <a:rPr lang="ko-KR" altLang="en-US" sz="900" dirty="0" smtClean="0"/>
                        <a:t>버튼을 클릭한다</a:t>
                      </a:r>
                      <a:r>
                        <a:rPr lang="en-US" altLang="ko-KR" sz="900" dirty="0" smtClean="0"/>
                        <a:t>. Video</a:t>
                      </a:r>
                      <a:r>
                        <a:rPr lang="en-US" altLang="ko-KR" sz="900" baseline="0" dirty="0" smtClean="0"/>
                        <a:t> Recipe</a:t>
                      </a:r>
                      <a:r>
                        <a:rPr lang="ko-KR" altLang="en-US" sz="900" dirty="0" smtClean="0"/>
                        <a:t>의 </a:t>
                      </a:r>
                      <a:r>
                        <a:rPr lang="ko-KR" altLang="en-US" sz="900" dirty="0" err="1" smtClean="0"/>
                        <a:t>레시피로</a:t>
                      </a:r>
                      <a:r>
                        <a:rPr lang="ko-KR" altLang="en-US" sz="900" dirty="0" smtClean="0"/>
                        <a:t> 이동한다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Video</a:t>
                      </a:r>
                      <a:r>
                        <a:rPr lang="en-US" altLang="ko-KR" sz="900" baseline="0" dirty="0" smtClean="0"/>
                        <a:t> Recipe</a:t>
                      </a:r>
                      <a:r>
                        <a:rPr lang="ko-KR" altLang="en-US" sz="900" dirty="0" err="1" smtClean="0"/>
                        <a:t>레시피를</a:t>
                      </a:r>
                      <a:r>
                        <a:rPr lang="ko-KR" altLang="en-US" sz="900" dirty="0" smtClean="0"/>
                        <a:t> 제공한다</a:t>
                      </a:r>
                      <a:r>
                        <a:rPr lang="en-US" altLang="ko-KR" sz="900" dirty="0" smtClean="0"/>
                        <a:t>.</a:t>
                      </a:r>
                    </a:p>
                    <a:p>
                      <a:pPr latinLnBrk="1"/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Video</a:t>
                      </a:r>
                      <a:r>
                        <a:rPr lang="en-US" altLang="ko-KR" sz="900" baseline="0" dirty="0" smtClean="0"/>
                        <a:t> Recipe</a:t>
                      </a:r>
                      <a:r>
                        <a:rPr lang="en-US" altLang="ko-KR" sz="900" dirty="0" smtClean="0"/>
                        <a:t>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카테고리를 제공한다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7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제공되는 </a:t>
                      </a:r>
                      <a:r>
                        <a:rPr lang="en-US" altLang="ko-KR" sz="900" dirty="0" err="1" smtClean="0"/>
                        <a:t>O’live</a:t>
                      </a:r>
                      <a:r>
                        <a:rPr lang="en-US" altLang="ko-KR" sz="900" dirty="0" smtClean="0"/>
                        <a:t> Recipe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카테고리이다</a:t>
                      </a:r>
                      <a:r>
                        <a:rPr lang="en-US" altLang="ko-KR" sz="9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900" dirty="0" err="1" smtClean="0"/>
                        <a:t>마스터셰프코리아</a:t>
                      </a:r>
                      <a:r>
                        <a:rPr lang="ko-KR" altLang="en-US" sz="900" dirty="0" smtClean="0"/>
                        <a:t> 시즌</a:t>
                      </a:r>
                      <a:r>
                        <a:rPr lang="en-US" altLang="ko-KR" sz="900" dirty="0" smtClean="0"/>
                        <a:t>1/</a:t>
                      </a:r>
                      <a:r>
                        <a:rPr lang="ko-KR" altLang="en-US" sz="900" dirty="0" err="1" smtClean="0"/>
                        <a:t>마스터셰프코리아</a:t>
                      </a:r>
                      <a:r>
                        <a:rPr lang="ko-KR" altLang="en-US" sz="900" dirty="0" smtClean="0"/>
                        <a:t> 시즌</a:t>
                      </a:r>
                      <a:r>
                        <a:rPr lang="en-US" altLang="ko-KR" sz="900" dirty="0" smtClean="0"/>
                        <a:t>2/</a:t>
                      </a:r>
                      <a:r>
                        <a:rPr lang="ko-KR" altLang="en-US" sz="900" dirty="0" err="1" smtClean="0"/>
                        <a:t>마스터셰프코리아</a:t>
                      </a:r>
                      <a:r>
                        <a:rPr lang="ko-KR" altLang="en-US" sz="900" dirty="0" smtClean="0"/>
                        <a:t> 시즌</a:t>
                      </a:r>
                      <a:r>
                        <a:rPr lang="en-US" altLang="ko-KR" sz="900" dirty="0" smtClean="0"/>
                        <a:t>3/</a:t>
                      </a:r>
                      <a:r>
                        <a:rPr lang="ko-KR" altLang="en-US" sz="900" dirty="0" err="1" smtClean="0"/>
                        <a:t>마스터셰프코리아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셀러브리티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스페셜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오늘뭐먹지</a:t>
                      </a:r>
                      <a:r>
                        <a:rPr lang="en-US" altLang="ko-KR" sz="900" dirty="0" smtClean="0"/>
                        <a:t>?/</a:t>
                      </a:r>
                      <a:r>
                        <a:rPr lang="en-US" altLang="ko-KR" sz="900" dirty="0" err="1" smtClean="0"/>
                        <a:t>O’liveRecipe</a:t>
                      </a:r>
                      <a:r>
                        <a:rPr lang="ko-KR" altLang="en-US" sz="900" dirty="0" smtClean="0"/>
                        <a:t>을 제공한다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394852" y="3810399"/>
            <a:ext cx="1047202" cy="2989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99912" y="368763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3886120" y="143949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81060" y="1423282"/>
            <a:ext cx="653333" cy="3224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2950323" y="76859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4313616" y="121252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4461086" y="121252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3243937" y="354744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4539453" y="129005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937" y="963363"/>
            <a:ext cx="2368726" cy="3914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686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80928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 smtClean="0"/>
                        <a:t>제품</a:t>
                      </a:r>
                      <a:r>
                        <a:rPr lang="ko-KR" altLang="en-US" sz="1200" b="1" dirty="0" smtClean="0"/>
                        <a:t>화면 이동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 err="1" smtClean="0"/>
                        <a:t>제품</a:t>
                      </a:r>
                      <a:r>
                        <a:rPr lang="ko-KR" altLang="en-US" sz="1200" b="1" dirty="0" err="1" smtClean="0"/>
                        <a:t>화면으로</a:t>
                      </a:r>
                      <a:r>
                        <a:rPr lang="ko-KR" altLang="en-US" sz="1200" b="1" dirty="0" smtClean="0"/>
                        <a:t> 이동한다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메뉴화면에서</a:t>
                      </a:r>
                      <a:r>
                        <a:rPr lang="ko-KR" altLang="en-US" sz="1200" b="1" baseline="0" dirty="0" smtClean="0"/>
                        <a:t> </a:t>
                      </a:r>
                      <a:r>
                        <a:rPr lang="ko-KR" altLang="en-US" sz="1200" b="1" baseline="0" dirty="0" err="1" smtClean="0"/>
                        <a:t>제품</a:t>
                      </a:r>
                      <a:r>
                        <a:rPr lang="ko-KR" altLang="en-US" sz="1200" b="1" dirty="0" err="1" smtClean="0"/>
                        <a:t>화면로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smtClean="0"/>
                        <a:t>이동하는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 rot="10800000" flipV="1">
            <a:off x="1553958" y="14883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553957" y="18972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9619849" y="201711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9434776" y="298985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9414915" y="341793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9401830" y="37840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9401830" y="40949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9450867" y="439842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470024"/>
              </p:ext>
            </p:extLst>
          </p:nvPr>
        </p:nvGraphicFramePr>
        <p:xfrm>
          <a:off x="6133019" y="547774"/>
          <a:ext cx="2914727" cy="24931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4550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메뉴화면에서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제품버튼을</a:t>
                      </a:r>
                      <a:r>
                        <a:rPr lang="ko-KR" altLang="en-US" sz="900" dirty="0" smtClean="0"/>
                        <a:t> 클릭하면 </a:t>
                      </a:r>
                      <a:r>
                        <a:rPr lang="ko-KR" altLang="en-US" sz="900" dirty="0" err="1" smtClean="0"/>
                        <a:t>제품화면으로</a:t>
                      </a:r>
                      <a:r>
                        <a:rPr lang="ko-KR" altLang="en-US" sz="900" dirty="0" smtClean="0"/>
                        <a:t> 이동한다</a:t>
                      </a:r>
                      <a:r>
                        <a:rPr lang="en-US" altLang="ko-KR" sz="900" dirty="0" smtClean="0"/>
                        <a:t>.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제품화면이다</a:t>
                      </a:r>
                      <a:r>
                        <a:rPr lang="en-US" altLang="ko-KR" sz="900" dirty="0" smtClean="0"/>
                        <a:t>.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제품명 </a:t>
                      </a:r>
                      <a:r>
                        <a:rPr lang="ko-KR" altLang="en-US" sz="900" dirty="0" err="1" smtClean="0"/>
                        <a:t>입력창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검색버튼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모든레시피</a:t>
                      </a:r>
                      <a:r>
                        <a:rPr lang="ko-KR" altLang="en-US" sz="900" dirty="0" smtClean="0"/>
                        <a:t> 버튼이 제공된다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err="1" smtClean="0"/>
                        <a:t>모든레시피버튼을</a:t>
                      </a:r>
                      <a:r>
                        <a:rPr lang="ko-KR" altLang="en-US" sz="900" dirty="0" smtClean="0"/>
                        <a:t> 클릭하면 </a:t>
                      </a:r>
                      <a:r>
                        <a:rPr lang="ko-KR" altLang="en-US" sz="900" dirty="0" err="1" smtClean="0"/>
                        <a:t>모든레시피</a:t>
                      </a:r>
                      <a:r>
                        <a:rPr lang="ko-KR" altLang="en-US" sz="900" dirty="0" smtClean="0"/>
                        <a:t> 화면으로 이동한다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771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 rot="10800000" flipV="1">
            <a:off x="3886120" y="143949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81060" y="1423282"/>
            <a:ext cx="653333" cy="3224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3245263" y="76859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4313616" y="121252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4461086" y="121252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4539453" y="129005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30" y="874901"/>
            <a:ext cx="2495393" cy="4376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836499" y="3475156"/>
            <a:ext cx="2040700" cy="2989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94378" y="344952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7" y="1035059"/>
            <a:ext cx="2254226" cy="3943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 rot="10800000" flipV="1">
            <a:off x="3149947" y="139012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498496" y="1380743"/>
            <a:ext cx="2244770" cy="2989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0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08959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브랜드화면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브랜드화면으로</a:t>
                      </a:r>
                      <a:r>
                        <a:rPr lang="ko-KR" altLang="en-US" sz="1200" b="1" dirty="0" smtClean="0"/>
                        <a:t> 이동한다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메뉴화면에서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브랜드화면로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smtClean="0"/>
                        <a:t>이동하는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 rot="10800000" flipV="1">
            <a:off x="1553958" y="14883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553957" y="18972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9619849" y="201711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9434776" y="298985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9414915" y="341793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9401830" y="37840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9401830" y="40949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9450867" y="439842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710975"/>
              </p:ext>
            </p:extLst>
          </p:nvPr>
        </p:nvGraphicFramePr>
        <p:xfrm>
          <a:off x="6133019" y="547774"/>
          <a:ext cx="2914727" cy="24931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4550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메뉴화면에서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브랜드버튼을</a:t>
                      </a:r>
                      <a:r>
                        <a:rPr lang="ko-KR" altLang="en-US" sz="900" dirty="0" smtClean="0"/>
                        <a:t> 클릭하면 </a:t>
                      </a:r>
                      <a:r>
                        <a:rPr lang="ko-KR" altLang="en-US" sz="900" dirty="0" err="1" smtClean="0"/>
                        <a:t>브랜드화면으로</a:t>
                      </a:r>
                      <a:r>
                        <a:rPr lang="ko-KR" altLang="en-US" sz="900" dirty="0" smtClean="0"/>
                        <a:t> 이동한다</a:t>
                      </a:r>
                      <a:r>
                        <a:rPr lang="en-US" altLang="ko-KR" sz="900" dirty="0" smtClean="0"/>
                        <a:t>.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브랜드 화면이다</a:t>
                      </a:r>
                      <a:r>
                        <a:rPr lang="en-US" altLang="ko-KR" sz="900" dirty="0" smtClean="0"/>
                        <a:t>.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27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771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 rot="10800000" flipV="1">
            <a:off x="3886120" y="143949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81060" y="1423282"/>
            <a:ext cx="653333" cy="3224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4313616" y="121252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4461086" y="121252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4539453" y="129005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30" y="874901"/>
            <a:ext cx="2495393" cy="4376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836499" y="3721637"/>
            <a:ext cx="2040700" cy="2989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94378" y="344952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8" y="1137221"/>
            <a:ext cx="2311476" cy="3971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3245263" y="94606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86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28021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이벤트화면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 err="1" smtClean="0"/>
                        <a:t>이벤트</a:t>
                      </a:r>
                      <a:r>
                        <a:rPr lang="ko-KR" altLang="en-US" sz="1200" b="1" dirty="0" err="1" smtClean="0"/>
                        <a:t>화면으로</a:t>
                      </a:r>
                      <a:r>
                        <a:rPr lang="ko-KR" altLang="en-US" sz="1200" b="1" dirty="0" smtClean="0"/>
                        <a:t> 이동한다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메뉴화면에서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이벤트화면로</a:t>
                      </a:r>
                      <a:r>
                        <a:rPr lang="ko-KR" altLang="en-US" sz="1200" b="1" dirty="0" smtClean="0"/>
                        <a:t> 이동하는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 rot="10800000" flipV="1">
            <a:off x="1553958" y="14883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553957" y="18972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9619849" y="201711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9434776" y="298985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9414915" y="341793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9401830" y="37840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9401830" y="40949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9450867" y="439842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814238"/>
              </p:ext>
            </p:extLst>
          </p:nvPr>
        </p:nvGraphicFramePr>
        <p:xfrm>
          <a:off x="6133019" y="547774"/>
          <a:ext cx="2914727" cy="24931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4550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메뉴화면에서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이벤트버튼을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smtClean="0"/>
                        <a:t>클릭하면 </a:t>
                      </a:r>
                      <a:r>
                        <a:rPr lang="ko-KR" altLang="en-US" sz="900" dirty="0" err="1" smtClean="0"/>
                        <a:t>이벤트화면으로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smtClean="0"/>
                        <a:t>이동한다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이벤트 </a:t>
                      </a:r>
                      <a:r>
                        <a:rPr lang="ko-KR" altLang="en-US" sz="900" dirty="0" smtClean="0"/>
                        <a:t>화면이다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7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 rot="10800000" flipV="1">
            <a:off x="3886120" y="143949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81060" y="1423282"/>
            <a:ext cx="653333" cy="3224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4313616" y="121252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4461086" y="121252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4539453" y="129005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30" y="874901"/>
            <a:ext cx="2495393" cy="4376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836499" y="3952216"/>
            <a:ext cx="2040700" cy="2989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94378" y="391068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3245263" y="94606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666" y="1210622"/>
            <a:ext cx="2340102" cy="3957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032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89700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공지사항화면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공지사항화면으로</a:t>
                      </a:r>
                      <a:r>
                        <a:rPr lang="ko-KR" altLang="en-US" sz="1200" b="1" dirty="0" smtClean="0"/>
                        <a:t> 이동한다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메뉴화면에서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공지사항화면로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smtClean="0"/>
                        <a:t>이동하는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 rot="10800000" flipV="1">
            <a:off x="1553958" y="14883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553957" y="18972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9434776" y="298985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9414915" y="341793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9401830" y="37840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9401830" y="40949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9450867" y="439842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871713"/>
              </p:ext>
            </p:extLst>
          </p:nvPr>
        </p:nvGraphicFramePr>
        <p:xfrm>
          <a:off x="6133019" y="547774"/>
          <a:ext cx="2914727" cy="24931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4550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메뉴화면에서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공지사항버튼을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smtClean="0"/>
                        <a:t>클릭하면 </a:t>
                      </a:r>
                      <a:r>
                        <a:rPr lang="ko-KR" altLang="en-US" sz="900" dirty="0" err="1" smtClean="0"/>
                        <a:t>공지사항화면으로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smtClean="0"/>
                        <a:t>이동한다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공지사항 </a:t>
                      </a:r>
                      <a:r>
                        <a:rPr lang="ko-KR" altLang="en-US" sz="900" dirty="0" smtClean="0"/>
                        <a:t>화면이다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err="1" smtClean="0"/>
                        <a:t>공지사항리스트를</a:t>
                      </a:r>
                      <a:r>
                        <a:rPr lang="ko-KR" altLang="en-US" sz="900" dirty="0" smtClean="0"/>
                        <a:t> 제공한다</a:t>
                      </a:r>
                      <a:r>
                        <a:rPr lang="en-US" altLang="ko-KR" sz="900" dirty="0" smtClean="0"/>
                        <a:t>.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공지사항리스트를</a:t>
                      </a:r>
                      <a:r>
                        <a:rPr lang="ko-KR" altLang="en-US" sz="900" dirty="0" smtClean="0"/>
                        <a:t> 클릭하면 해당 공지를 제공한다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7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 rot="10800000" flipV="1">
            <a:off x="3886120" y="143949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81060" y="1423282"/>
            <a:ext cx="653333" cy="3224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4313616" y="121252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4461086" y="121252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4539453" y="129005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30" y="874901"/>
            <a:ext cx="2495393" cy="4376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819611" y="4398429"/>
            <a:ext cx="1047202" cy="3288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94378" y="431618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3245263" y="94606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786" y="975911"/>
            <a:ext cx="2088331" cy="36041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120" y="2150340"/>
            <a:ext cx="1874825" cy="32232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3732011" y="202548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40203" y="1290051"/>
            <a:ext cx="1993905" cy="73543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2542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08544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고객행복센터화면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고객행복센터로</a:t>
                      </a:r>
                      <a:r>
                        <a:rPr lang="ko-KR" altLang="en-US" sz="1200" b="1" dirty="0" smtClean="0"/>
                        <a:t> 이동한다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메뉴화면에서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고객행복센터화면로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smtClean="0"/>
                        <a:t>이동하는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 rot="10800000" flipV="1">
            <a:off x="1553958" y="14883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553957" y="18972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9434776" y="298985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9414915" y="341793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9401830" y="37840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9401830" y="40949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9450867" y="439842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770086"/>
              </p:ext>
            </p:extLst>
          </p:nvPr>
        </p:nvGraphicFramePr>
        <p:xfrm>
          <a:off x="6133019" y="547774"/>
          <a:ext cx="2914727" cy="29398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4550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Video</a:t>
                      </a:r>
                      <a:r>
                        <a:rPr lang="en-US" altLang="ko-KR" sz="900" baseline="0" dirty="0" smtClean="0"/>
                        <a:t> Recipe</a:t>
                      </a:r>
                      <a:r>
                        <a:rPr lang="ko-KR" altLang="en-US" sz="900" dirty="0" smtClean="0"/>
                        <a:t>버튼을 클릭한다</a:t>
                      </a:r>
                      <a:r>
                        <a:rPr lang="en-US" altLang="ko-KR" sz="900" dirty="0" smtClean="0"/>
                        <a:t>. Video</a:t>
                      </a:r>
                      <a:r>
                        <a:rPr lang="en-US" altLang="ko-KR" sz="900" baseline="0" dirty="0" smtClean="0"/>
                        <a:t> Recipe</a:t>
                      </a:r>
                      <a:r>
                        <a:rPr lang="ko-KR" altLang="en-US" sz="900" dirty="0" smtClean="0"/>
                        <a:t>의 </a:t>
                      </a:r>
                      <a:r>
                        <a:rPr lang="ko-KR" altLang="en-US" sz="900" dirty="0" err="1" smtClean="0"/>
                        <a:t>레시피로</a:t>
                      </a:r>
                      <a:r>
                        <a:rPr lang="ko-KR" altLang="en-US" sz="900" dirty="0" smtClean="0"/>
                        <a:t> 이동한다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Video</a:t>
                      </a:r>
                      <a:r>
                        <a:rPr lang="en-US" altLang="ko-KR" sz="900" baseline="0" dirty="0" smtClean="0"/>
                        <a:t> Recipe</a:t>
                      </a:r>
                      <a:r>
                        <a:rPr lang="ko-KR" altLang="en-US" sz="900" dirty="0" err="1" smtClean="0"/>
                        <a:t>레시피를</a:t>
                      </a:r>
                      <a:r>
                        <a:rPr lang="ko-KR" altLang="en-US" sz="900" dirty="0" smtClean="0"/>
                        <a:t> 제공한다</a:t>
                      </a:r>
                      <a:r>
                        <a:rPr lang="en-US" altLang="ko-KR" sz="900" dirty="0" smtClean="0"/>
                        <a:t>.</a:t>
                      </a:r>
                    </a:p>
                    <a:p>
                      <a:pPr latinLnBrk="1"/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Video</a:t>
                      </a:r>
                      <a:r>
                        <a:rPr lang="en-US" altLang="ko-KR" sz="900" baseline="0" dirty="0" smtClean="0"/>
                        <a:t> Recipe</a:t>
                      </a:r>
                      <a:r>
                        <a:rPr lang="en-US" altLang="ko-KR" sz="900" dirty="0" smtClean="0"/>
                        <a:t>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카테고리를 제공한다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7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제공되는 </a:t>
                      </a:r>
                      <a:r>
                        <a:rPr lang="en-US" altLang="ko-KR" sz="900" dirty="0" err="1" smtClean="0"/>
                        <a:t>O’live</a:t>
                      </a:r>
                      <a:r>
                        <a:rPr lang="en-US" altLang="ko-KR" sz="900" dirty="0" smtClean="0"/>
                        <a:t> Recipe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카테고리이다</a:t>
                      </a:r>
                      <a:r>
                        <a:rPr lang="en-US" altLang="ko-KR" sz="9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900" dirty="0" err="1" smtClean="0"/>
                        <a:t>마스터셰프코리아</a:t>
                      </a:r>
                      <a:r>
                        <a:rPr lang="ko-KR" altLang="en-US" sz="900" dirty="0" smtClean="0"/>
                        <a:t> 시즌</a:t>
                      </a:r>
                      <a:r>
                        <a:rPr lang="en-US" altLang="ko-KR" sz="900" dirty="0" smtClean="0"/>
                        <a:t>1/</a:t>
                      </a:r>
                      <a:r>
                        <a:rPr lang="ko-KR" altLang="en-US" sz="900" dirty="0" err="1" smtClean="0"/>
                        <a:t>마스터셰프코리아</a:t>
                      </a:r>
                      <a:r>
                        <a:rPr lang="ko-KR" altLang="en-US" sz="900" dirty="0" smtClean="0"/>
                        <a:t> 시즌</a:t>
                      </a:r>
                      <a:r>
                        <a:rPr lang="en-US" altLang="ko-KR" sz="900" dirty="0" smtClean="0"/>
                        <a:t>2/</a:t>
                      </a:r>
                      <a:r>
                        <a:rPr lang="ko-KR" altLang="en-US" sz="900" dirty="0" err="1" smtClean="0"/>
                        <a:t>마스터셰프코리아</a:t>
                      </a:r>
                      <a:r>
                        <a:rPr lang="ko-KR" altLang="en-US" sz="900" dirty="0" smtClean="0"/>
                        <a:t> 시즌</a:t>
                      </a:r>
                      <a:r>
                        <a:rPr lang="en-US" altLang="ko-KR" sz="900" dirty="0" smtClean="0"/>
                        <a:t>3/</a:t>
                      </a:r>
                      <a:r>
                        <a:rPr lang="ko-KR" altLang="en-US" sz="900" dirty="0" err="1" smtClean="0"/>
                        <a:t>마스터셰프코리아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셀러브리티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스페셜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오늘뭐먹지</a:t>
                      </a:r>
                      <a:r>
                        <a:rPr lang="en-US" altLang="ko-KR" sz="900" dirty="0" smtClean="0"/>
                        <a:t>?/</a:t>
                      </a:r>
                      <a:r>
                        <a:rPr lang="en-US" altLang="ko-KR" sz="900" dirty="0" err="1" smtClean="0"/>
                        <a:t>O’liveRecipe</a:t>
                      </a:r>
                      <a:r>
                        <a:rPr lang="ko-KR" altLang="en-US" sz="900" dirty="0" smtClean="0"/>
                        <a:t>을 제공한다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 rot="10800000" flipV="1">
            <a:off x="3886120" y="143949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81060" y="1423282"/>
            <a:ext cx="653333" cy="3224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4313616" y="121252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4461086" y="121252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4539453" y="129005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30" y="874901"/>
            <a:ext cx="2495393" cy="4376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1869143" y="4398429"/>
            <a:ext cx="1047202" cy="3288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1574203" y="426519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3245263" y="94606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873" y="1151813"/>
            <a:ext cx="2127365" cy="3513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952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28280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오늘의 메뉴화면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오늘의 메뉴를 확인한다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오늘의 </a:t>
                      </a:r>
                      <a:r>
                        <a:rPr lang="ko-KR" altLang="en-US" sz="1200" b="1" dirty="0" err="1" smtClean="0"/>
                        <a:t>메뉴화면로</a:t>
                      </a:r>
                      <a:r>
                        <a:rPr lang="ko-KR" altLang="en-US" sz="1200" b="1" dirty="0" smtClean="0"/>
                        <a:t> 이동하는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9434776" y="298985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9414915" y="341793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9401830" y="37840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9401830" y="40949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9450867" y="439842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390496"/>
              </p:ext>
            </p:extLst>
          </p:nvPr>
        </p:nvGraphicFramePr>
        <p:xfrm>
          <a:off x="6133019" y="547774"/>
          <a:ext cx="2914727" cy="24931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4550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메인메뉴에서</a:t>
                      </a:r>
                      <a:r>
                        <a:rPr lang="ko-KR" altLang="en-US" sz="900" dirty="0" smtClean="0"/>
                        <a:t> 오늘의 메뉴를 클릭하면 오늘의 메뉴 </a:t>
                      </a:r>
                      <a:r>
                        <a:rPr lang="ko-KR" altLang="en-US" sz="900" dirty="0" err="1" smtClean="0"/>
                        <a:t>상세화면으로</a:t>
                      </a:r>
                      <a:r>
                        <a:rPr lang="ko-KR" altLang="en-US" sz="900" dirty="0" smtClean="0"/>
                        <a:t> 이동한다</a:t>
                      </a:r>
                      <a:r>
                        <a:rPr lang="en-US" altLang="ko-KR" sz="900" dirty="0" smtClean="0"/>
                        <a:t>.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슬라이더를 통해 다른 오늘의 </a:t>
                      </a:r>
                      <a:r>
                        <a:rPr lang="ko-KR" altLang="en-US" sz="900" dirty="0" err="1" smtClean="0"/>
                        <a:t>메뉴화면으로</a:t>
                      </a:r>
                      <a:r>
                        <a:rPr lang="ko-KR" altLang="en-US" sz="900" dirty="0" smtClean="0"/>
                        <a:t> 이동한다</a:t>
                      </a:r>
                    </a:p>
                    <a:p>
                      <a:pPr latinLnBrk="1"/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7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53" y="1423282"/>
            <a:ext cx="2332945" cy="393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814553" y="264925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144067" y="5122089"/>
            <a:ext cx="1047202" cy="3288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823944" y="512868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032" y="745655"/>
            <a:ext cx="1933968" cy="3282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040" y="2345337"/>
            <a:ext cx="1886654" cy="3034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연결선 3"/>
          <p:cNvCxnSpPr>
            <a:stCxn id="8" idx="0"/>
          </p:cNvCxnSpPr>
          <p:nvPr/>
        </p:nvCxnSpPr>
        <p:spPr>
          <a:xfrm flipV="1">
            <a:off x="962023" y="723569"/>
            <a:ext cx="1676009" cy="19256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2191269" y="2345337"/>
            <a:ext cx="1540771" cy="27623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51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22320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CJ THE KITCHEN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도움말 팝업화면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첫 시작 후 </a:t>
                      </a:r>
                      <a:r>
                        <a:rPr lang="ko-KR" altLang="en-US" sz="1200" b="1" dirty="0" err="1" smtClean="0"/>
                        <a:t>도움말화면을</a:t>
                      </a:r>
                      <a:r>
                        <a:rPr lang="ko-KR" altLang="en-US" sz="1200" b="1" dirty="0" smtClean="0"/>
                        <a:t> 제공한다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제철 </a:t>
                      </a:r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소개화면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200346"/>
              </p:ext>
            </p:extLst>
          </p:nvPr>
        </p:nvGraphicFramePr>
        <p:xfrm>
          <a:off x="6133019" y="547774"/>
          <a:ext cx="2914727" cy="2727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팝업화면을</a:t>
                      </a:r>
                      <a:r>
                        <a:rPr lang="ko-KR" altLang="en-US" sz="1200" dirty="0" smtClean="0"/>
                        <a:t> 종료한다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제품 바코드를 </a:t>
                      </a:r>
                      <a:r>
                        <a:rPr lang="ko-KR" altLang="en-US" sz="1200" dirty="0" err="1" smtClean="0"/>
                        <a:t>스캔하여</a:t>
                      </a:r>
                      <a:r>
                        <a:rPr lang="ko-KR" altLang="en-US" sz="1200" dirty="0" smtClean="0"/>
                        <a:t> 해당 제품의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확인하는 기능을 소개한다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슬라이더를 통해 다른 </a:t>
                      </a:r>
                      <a:r>
                        <a:rPr lang="ko-KR" altLang="en-US" sz="1200" dirty="0" err="1" smtClean="0"/>
                        <a:t>팝업화면으로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973" y="862936"/>
            <a:ext cx="2658341" cy="4468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557891" y="307658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717880" y="103960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664023" y="26686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2769902" y="51783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54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334655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CJ THE KITCHEN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도움말 팝업화면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첫 시작 후 </a:t>
                      </a:r>
                      <a:r>
                        <a:rPr lang="ko-KR" altLang="en-US" sz="1200" b="1" dirty="0" err="1" smtClean="0"/>
                        <a:t>팝업화면을</a:t>
                      </a:r>
                      <a:r>
                        <a:rPr lang="ko-KR" altLang="en-US" sz="1200" b="1" dirty="0" smtClean="0"/>
                        <a:t> 제공한다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이벤트 참여 추천화면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612986"/>
              </p:ext>
            </p:extLst>
          </p:nvPr>
        </p:nvGraphicFramePr>
        <p:xfrm>
          <a:off x="6133019" y="547774"/>
          <a:ext cx="2914727" cy="56378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팝업화면을</a:t>
                      </a:r>
                      <a:r>
                        <a:rPr lang="ko-KR" altLang="en-US" sz="1200" dirty="0" smtClean="0"/>
                        <a:t> 종료한다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CJ the Kitchen</a:t>
                      </a:r>
                      <a:r>
                        <a:rPr lang="ko-KR" altLang="en-US" sz="1200" dirty="0" smtClean="0"/>
                        <a:t>의 홈페이지나 </a:t>
                      </a:r>
                      <a:r>
                        <a:rPr lang="ko-KR" altLang="en-US" sz="1200" dirty="0" err="1" smtClean="0"/>
                        <a:t>모바일</a:t>
                      </a:r>
                      <a:r>
                        <a:rPr lang="ko-KR" altLang="en-US" sz="1200" dirty="0" smtClean="0"/>
                        <a:t> 사이트에서의 이벤트 참여를 유도하는 화면을 제공한다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슬라이더를 통해 다른 </a:t>
                      </a:r>
                      <a:r>
                        <a:rPr lang="ko-KR" altLang="en-US" sz="1200" dirty="0" err="1" smtClean="0"/>
                        <a:t>팝업화면으로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31" y="854277"/>
            <a:ext cx="2641023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773539" y="100383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664023" y="26686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2917372" y="531153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5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37611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메인화면을</a:t>
                      </a:r>
                      <a:r>
                        <a:rPr lang="ko-KR" altLang="en-US" sz="1200" b="1" dirty="0" smtClean="0"/>
                        <a:t> 제공받는다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프로그램의 </a:t>
                      </a:r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ko-KR" altLang="en-US" sz="1200" b="1" baseline="0" dirty="0" smtClean="0"/>
                        <a:t> 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535986"/>
              </p:ext>
            </p:extLst>
          </p:nvPr>
        </p:nvGraphicFramePr>
        <p:xfrm>
          <a:off x="6133019" y="547774"/>
          <a:ext cx="2914727" cy="5272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검색버튼을</a:t>
                      </a:r>
                      <a:r>
                        <a:rPr lang="ko-KR" altLang="en-US" sz="1200" dirty="0" smtClean="0"/>
                        <a:t> 클릭하면 검색 메뉴로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메뉴버튼을</a:t>
                      </a:r>
                      <a:r>
                        <a:rPr lang="ko-KR" altLang="en-US" sz="1200" dirty="0" smtClean="0"/>
                        <a:t> 클릭하면 </a:t>
                      </a:r>
                      <a:r>
                        <a:rPr lang="ko-KR" altLang="en-US" sz="1200" dirty="0" err="1" smtClean="0"/>
                        <a:t>메뉴화면으로</a:t>
                      </a:r>
                      <a:r>
                        <a:rPr lang="ko-KR" altLang="en-US" sz="1200" dirty="0" smtClean="0"/>
                        <a:t> 이동 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오늘의 메뉴를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이미지를 클릭하면 상세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총</a:t>
                      </a:r>
                      <a:r>
                        <a:rPr lang="en-US" altLang="ko-KR" sz="1200" dirty="0" smtClean="0"/>
                        <a:t>9</a:t>
                      </a:r>
                      <a:r>
                        <a:rPr lang="ko-KR" altLang="en-US" sz="1200" dirty="0" smtClean="0"/>
                        <a:t>개의 슬라이더를 제공하고 현재 슬라이더를 확인할 수 있다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드래그 통해 다른</a:t>
                      </a:r>
                      <a:r>
                        <a:rPr lang="ko-KR" altLang="en-US" sz="1200" baseline="0" dirty="0" smtClean="0"/>
                        <a:t> 오늘의 메뉴로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97" y="1292223"/>
            <a:ext cx="2266950" cy="384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414352" y="140682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430800" y="11589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617402" y="296885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521001" y="512973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972" y="697318"/>
            <a:ext cx="2058168" cy="346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직선 연결선 9"/>
          <p:cNvCxnSpPr>
            <a:stCxn id="7" idx="0"/>
            <a:endCxn id="1027" idx="0"/>
          </p:cNvCxnSpPr>
          <p:nvPr/>
        </p:nvCxnSpPr>
        <p:spPr>
          <a:xfrm>
            <a:off x="2561822" y="1406822"/>
            <a:ext cx="2492318" cy="6034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594" y="2010240"/>
            <a:ext cx="2055092" cy="3561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직선 연결선 18"/>
          <p:cNvCxnSpPr/>
          <p:nvPr/>
        </p:nvCxnSpPr>
        <p:spPr>
          <a:xfrm flipV="1">
            <a:off x="578269" y="697318"/>
            <a:ext cx="2417703" cy="4616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21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17620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 smtClean="0"/>
                        <a:t>검색화면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검색버튼을</a:t>
                      </a:r>
                      <a:r>
                        <a:rPr lang="ko-KR" altLang="en-US" sz="1200" b="1" dirty="0" smtClean="0"/>
                        <a:t> 이용한 </a:t>
                      </a:r>
                      <a:r>
                        <a:rPr lang="ko-KR" altLang="en-US" sz="1200" b="1" dirty="0" err="1" smtClean="0"/>
                        <a:t>레시피검색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검색화면으로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이동후</a:t>
                      </a:r>
                      <a:r>
                        <a:rPr lang="ko-KR" altLang="en-US" sz="1200" b="1" dirty="0" smtClean="0"/>
                        <a:t> 검색하는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471229"/>
              </p:ext>
            </p:extLst>
          </p:nvPr>
        </p:nvGraphicFramePr>
        <p:xfrm>
          <a:off x="6133019" y="547774"/>
          <a:ext cx="2914727" cy="3816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검색버튼을</a:t>
                      </a:r>
                      <a:r>
                        <a:rPr lang="ko-KR" altLang="en-US" sz="1200" dirty="0" smtClean="0"/>
                        <a:t> 클릭하면 검색 메뉴로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검색화면 </a:t>
                      </a:r>
                      <a:r>
                        <a:rPr lang="ko-KR" altLang="en-US" sz="1200" dirty="0" err="1" smtClean="0"/>
                        <a:t>첫화면이다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나라별 카테고리가 기본값으로 </a:t>
                      </a:r>
                      <a:r>
                        <a:rPr lang="ko-KR" altLang="en-US" sz="1200" dirty="0" err="1" smtClean="0"/>
                        <a:t>설정되어있다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검색어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입력창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선택한 </a:t>
                      </a:r>
                      <a:r>
                        <a:rPr lang="ko-KR" altLang="en-US" sz="1200" dirty="0" err="1" smtClean="0"/>
                        <a:t>검색어의</a:t>
                      </a:r>
                      <a:r>
                        <a:rPr lang="ko-KR" altLang="en-US" sz="1200" dirty="0" smtClean="0"/>
                        <a:t> 태그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나라별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조리법별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재료별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브랜드</a:t>
                      </a:r>
                      <a:r>
                        <a:rPr lang="en-US" altLang="ko-KR" sz="1200" dirty="0" smtClean="0"/>
                        <a:t>),</a:t>
                      </a:r>
                      <a:r>
                        <a:rPr lang="ko-KR" altLang="en-US" sz="1200" dirty="0" smtClean="0"/>
                        <a:t>카테고리의 </a:t>
                      </a:r>
                      <a:r>
                        <a:rPr lang="ko-KR" altLang="en-US" sz="1200" dirty="0" err="1" smtClean="0"/>
                        <a:t>항목검색버튼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바코드검색버튼을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검색어창을</a:t>
                      </a:r>
                      <a:r>
                        <a:rPr lang="ko-KR" altLang="en-US" sz="1200" dirty="0" smtClean="0"/>
                        <a:t> 클릭하면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검색어를</a:t>
                      </a:r>
                      <a:r>
                        <a:rPr lang="ko-KR" altLang="en-US" sz="1200" dirty="0" smtClean="0"/>
                        <a:t> 입력한다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dirty="0" smtClean="0"/>
                        <a:t>인기 </a:t>
                      </a:r>
                      <a:r>
                        <a:rPr lang="ko-KR" altLang="en-US" sz="1200" dirty="0" err="1" smtClean="0"/>
                        <a:t>검색어도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부분검색을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추천검색어목록을</a:t>
                      </a:r>
                      <a:r>
                        <a:rPr lang="ko-KR" altLang="en-US" sz="1200" dirty="0" smtClean="0"/>
                        <a:t> 확인할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75" b="55861"/>
          <a:stretch/>
        </p:blipFill>
        <p:spPr bwMode="auto">
          <a:xfrm>
            <a:off x="221332" y="832979"/>
            <a:ext cx="1197270" cy="115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54428" y="739957"/>
            <a:ext cx="201448" cy="22021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874" y="831552"/>
            <a:ext cx="1899752" cy="3211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 rot="10800000" flipV="1">
            <a:off x="1541404" y="8300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91" y="3510540"/>
            <a:ext cx="2485159" cy="1246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035" y="2153814"/>
            <a:ext cx="1945205" cy="3252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 rot="10800000" flipV="1">
            <a:off x="3510182" y="199520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53591" y="347332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66841" y="823803"/>
            <a:ext cx="215911" cy="165694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1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67403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검색화면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검색화면에서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검색어를</a:t>
                      </a:r>
                      <a:r>
                        <a:rPr lang="ko-KR" altLang="en-US" sz="1200" b="1" dirty="0" smtClean="0"/>
                        <a:t> 통해 검색하는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0" y="754584"/>
            <a:ext cx="2790825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599709"/>
              </p:ext>
            </p:extLst>
          </p:nvPr>
        </p:nvGraphicFramePr>
        <p:xfrm>
          <a:off x="6133019" y="547774"/>
          <a:ext cx="2914727" cy="5462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검색어</a:t>
                      </a:r>
                      <a:r>
                        <a:rPr lang="ko-KR" altLang="en-US" sz="1200" dirty="0" smtClean="0"/>
                        <a:t> 창에서 </a:t>
                      </a:r>
                      <a:r>
                        <a:rPr lang="ko-KR" altLang="en-US" sz="1200" dirty="0" err="1" smtClean="0"/>
                        <a:t>검색어를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입력방법으로</a:t>
                      </a:r>
                      <a:r>
                        <a:rPr lang="ko-KR" altLang="en-US" sz="1200" dirty="0" smtClean="0"/>
                        <a:t> 검색 하는 화면이다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 smtClean="0"/>
                        <a:t>검색어를</a:t>
                      </a:r>
                      <a:r>
                        <a:rPr lang="ko-KR" altLang="en-US" sz="1200" dirty="0" smtClean="0"/>
                        <a:t> 입력하여 </a:t>
                      </a:r>
                      <a:r>
                        <a:rPr lang="ko-KR" altLang="en-US" sz="1200" dirty="0" err="1" smtClean="0"/>
                        <a:t>검색하는기능과</a:t>
                      </a:r>
                      <a:r>
                        <a:rPr lang="ko-KR" altLang="en-US" sz="1200" dirty="0" smtClean="0"/>
                        <a:t> 바코드를 이용하여 검색하는 기능이 제공되다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총 </a:t>
                      </a:r>
                      <a:r>
                        <a:rPr lang="en-US" altLang="ko-KR" sz="1200" dirty="0" smtClean="0"/>
                        <a:t>7</a:t>
                      </a:r>
                      <a:r>
                        <a:rPr lang="ko-KR" altLang="en-US" sz="1200" dirty="0" smtClean="0"/>
                        <a:t>개가 제공된다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추천검색어를</a:t>
                      </a:r>
                      <a:r>
                        <a:rPr lang="ko-KR" altLang="en-US" sz="1200" dirty="0" smtClean="0"/>
                        <a:t> 클릭하면 </a:t>
                      </a:r>
                      <a:r>
                        <a:rPr lang="ko-KR" altLang="en-US" sz="1200" dirty="0" err="1" smtClean="0"/>
                        <a:t>추천검색어가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입력창에</a:t>
                      </a:r>
                      <a:r>
                        <a:rPr lang="ko-KR" altLang="en-US" sz="1200" dirty="0" smtClean="0"/>
                        <a:t> 입력된다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검색버튼을눌러</a:t>
                      </a:r>
                      <a:r>
                        <a:rPr lang="ko-KR" altLang="en-US" sz="1200" dirty="0" smtClean="0"/>
                        <a:t> 해당 </a:t>
                      </a:r>
                      <a:r>
                        <a:rPr lang="ko-KR" altLang="en-US" sz="1200" dirty="0" err="1" smtClean="0"/>
                        <a:t>검색어의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검색결과를</a:t>
                      </a:r>
                      <a:r>
                        <a:rPr lang="ko-KR" altLang="en-US" sz="1200" dirty="0" smtClean="0"/>
                        <a:t> 확인한다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검색결과가</a:t>
                      </a:r>
                      <a:r>
                        <a:rPr lang="ko-KR" altLang="en-US" sz="1200" dirty="0" smtClean="0"/>
                        <a:t> 없으면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검색어를</a:t>
                      </a:r>
                      <a:r>
                        <a:rPr lang="ko-KR" altLang="en-US" sz="1200" dirty="0" smtClean="0"/>
                        <a:t> 입력하세요</a:t>
                      </a:r>
                      <a:r>
                        <a:rPr lang="en-US" altLang="ko-KR" sz="1200" dirty="0" smtClean="0"/>
                        <a:t>” </a:t>
                      </a:r>
                      <a:r>
                        <a:rPr lang="ko-KR" altLang="en-US" sz="1200" dirty="0" err="1" smtClean="0"/>
                        <a:t>팝업창을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</a:t>
                      </a:r>
                      <a:r>
                        <a:rPr lang="ko-KR" altLang="en-US" sz="1200" dirty="0" err="1" smtClean="0"/>
                        <a:t>검색어를</a:t>
                      </a:r>
                      <a:r>
                        <a:rPr lang="ko-KR" altLang="en-US" sz="1200" dirty="0" smtClean="0"/>
                        <a:t> 제공하는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카테고리를 선택하여 카테고리에 대한 정보로 </a:t>
                      </a:r>
                      <a:r>
                        <a:rPr lang="ko-KR" altLang="en-US" sz="1200" dirty="0" err="1" smtClean="0"/>
                        <a:t>검색하는화면이다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카테고리로 검색된 </a:t>
                      </a:r>
                      <a:r>
                        <a:rPr lang="ko-KR" altLang="en-US" sz="1200" dirty="0" err="1" smtClean="0"/>
                        <a:t>결과리스트를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검색결과</a:t>
                      </a:r>
                      <a:r>
                        <a:rPr lang="ko-KR" altLang="en-US" sz="1200" dirty="0" smtClean="0"/>
                        <a:t> 수대로 제공한다</a:t>
                      </a:r>
                      <a:r>
                        <a:rPr lang="en-US" altLang="ko-KR" sz="1200" dirty="0" smtClean="0"/>
                        <a:t>. 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</a:t>
                      </a:r>
                      <a:r>
                        <a:rPr lang="ko-KR" altLang="en-US" sz="1200" dirty="0" err="1" smtClean="0"/>
                        <a:t>검색결과를</a:t>
                      </a:r>
                      <a:r>
                        <a:rPr lang="ko-KR" altLang="en-US" sz="1200" dirty="0" smtClean="0"/>
                        <a:t> 스크랩한 횟수를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 rot="10800000" flipV="1">
            <a:off x="46727" y="754584"/>
            <a:ext cx="268127" cy="2422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4"/>
          <a:stretch/>
        </p:blipFill>
        <p:spPr bwMode="auto">
          <a:xfrm>
            <a:off x="3458817" y="754584"/>
            <a:ext cx="1946335" cy="201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488" y="2772450"/>
            <a:ext cx="1559218" cy="2725944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 rot="10800000" flipV="1">
            <a:off x="1643622" y="1153294"/>
            <a:ext cx="268127" cy="2422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4" name="직선 연결선 3"/>
          <p:cNvCxnSpPr>
            <a:stCxn id="22" idx="1"/>
          </p:cNvCxnSpPr>
          <p:nvPr/>
        </p:nvCxnSpPr>
        <p:spPr>
          <a:xfrm flipV="1">
            <a:off x="1911749" y="754584"/>
            <a:ext cx="1547068" cy="5198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 rot="10800000" flipV="1">
            <a:off x="3290122" y="277245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93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1261</TotalTime>
  <Words>4063</Words>
  <Application>Microsoft Office PowerPoint</Application>
  <PresentationFormat>화면 슬라이드 쇼(16:10)</PresentationFormat>
  <Paragraphs>1386</Paragraphs>
  <Slides>48</Slides>
  <Notes>40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4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JeongYun</dc:creator>
  <cp:lastModifiedBy>전상우</cp:lastModifiedBy>
  <cp:revision>73</cp:revision>
  <cp:lastPrinted>2015-07-14T06:37:20Z</cp:lastPrinted>
  <dcterms:created xsi:type="dcterms:W3CDTF">2015-07-13T12:59:58Z</dcterms:created>
  <dcterms:modified xsi:type="dcterms:W3CDTF">2015-07-14T17:46:30Z</dcterms:modified>
</cp:coreProperties>
</file>